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3"/>
  </p:notesMasterIdLst>
  <p:handoutMasterIdLst>
    <p:handoutMasterId r:id="rId34"/>
  </p:handoutMasterIdLst>
  <p:sldIdLst>
    <p:sldId id="733" r:id="rId2"/>
    <p:sldId id="732" r:id="rId3"/>
    <p:sldId id="724" r:id="rId4"/>
    <p:sldId id="614" r:id="rId5"/>
    <p:sldId id="258" r:id="rId6"/>
    <p:sldId id="259" r:id="rId7"/>
    <p:sldId id="718" r:id="rId8"/>
    <p:sldId id="721" r:id="rId9"/>
    <p:sldId id="722" r:id="rId10"/>
    <p:sldId id="729" r:id="rId11"/>
    <p:sldId id="731" r:id="rId12"/>
    <p:sldId id="730" r:id="rId13"/>
    <p:sldId id="728" r:id="rId14"/>
    <p:sldId id="725" r:id="rId15"/>
    <p:sldId id="726" r:id="rId16"/>
    <p:sldId id="727" r:id="rId17"/>
    <p:sldId id="717" r:id="rId18"/>
    <p:sldId id="629" r:id="rId19"/>
    <p:sldId id="716" r:id="rId20"/>
    <p:sldId id="625" r:id="rId21"/>
    <p:sldId id="627" r:id="rId22"/>
    <p:sldId id="628" r:id="rId23"/>
    <p:sldId id="631" r:id="rId24"/>
    <p:sldId id="632" r:id="rId25"/>
    <p:sldId id="618" r:id="rId26"/>
    <p:sldId id="615" r:id="rId27"/>
    <p:sldId id="621" r:id="rId28"/>
    <p:sldId id="714" r:id="rId29"/>
    <p:sldId id="715" r:id="rId30"/>
    <p:sldId id="607" r:id="rId31"/>
    <p:sldId id="633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 varScale="1">
        <p:scale>
          <a:sx n="81" d="100"/>
          <a:sy n="81" d="100"/>
        </p:scale>
        <p:origin x="17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3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00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4531732" y="1236651"/>
            <a:ext cx="1555955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4531732" y="2695471"/>
            <a:ext cx="1498684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221215"/>
            <a:ext cx="1947242" cy="1543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252142" y="175487"/>
            <a:ext cx="1006471" cy="7497023"/>
          </a:xfrm>
          <a:prstGeom prst="bentConnector3">
            <a:avLst>
              <a:gd name="adj1" fmla="val -22713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221215"/>
            <a:ext cx="1320822" cy="158492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7974196" y="1682581"/>
            <a:ext cx="1865369" cy="188158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882671" y="751742"/>
            <a:ext cx="1930000" cy="938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0416" y="2262565"/>
            <a:ext cx="1531433" cy="1087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002DFC-06DB-5F32-EB21-2D6DF916CB2E}"/>
              </a:ext>
            </a:extLst>
          </p:cNvPr>
          <p:cNvSpPr/>
          <p:nvPr/>
        </p:nvSpPr>
        <p:spPr>
          <a:xfrm>
            <a:off x="1482000" y="1970180"/>
            <a:ext cx="3049732" cy="145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68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435F62-1567-201B-41F8-DC547FAC83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313006" y="2136668"/>
            <a:ext cx="3676972" cy="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3F64C-F628-799E-0BBB-0239204B67BE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CB6E-4EE3-4E6F-3E6D-0C2E3D9491EA}"/>
              </a:ext>
            </a:extLst>
          </p:cNvPr>
          <p:cNvSpPr/>
          <p:nvPr/>
        </p:nvSpPr>
        <p:spPr>
          <a:xfrm>
            <a:off x="4989978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6AD46BB-3CEE-6912-9095-DB6526A08081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3151492" y="262699"/>
            <a:ext cx="12700" cy="43404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540016" y="2617790"/>
                <a:ext cx="909812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.MOVE</a:t>
                </a:r>
                <a:endParaRPr lang="ko-KR" altLang="en-US" sz="1050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726ABEC-25A3-CF04-71D5-D461EA6DF910}"/>
                  </a:ext>
                </a:extLst>
              </p:cNvPr>
              <p:cNvSpPr/>
              <p:nvPr/>
            </p:nvSpPr>
            <p:spPr>
              <a:xfrm>
                <a:off x="4362508" y="3323081"/>
                <a:ext cx="1205129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.REMOVE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1949368" y="15767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689627" y="2211807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057829" y="1541988"/>
              <a:ext cx="282115" cy="12037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424640" y="1826312"/>
              <a:ext cx="524728" cy="10608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783F9656-C9A7-C930-5232-BF973732C9EE}"/>
                </a:ext>
              </a:extLst>
            </p:cNvPr>
            <p:cNvCxnSpPr>
              <a:cxnSpLocks/>
              <a:stCxn id="35" idx="4"/>
              <a:endCxn id="6" idx="2"/>
            </p:cNvCxnSpPr>
            <p:nvPr/>
          </p:nvCxnSpPr>
          <p:spPr>
            <a:xfrm rot="16200000" flipH="1">
              <a:off x="2574771" y="1829877"/>
              <a:ext cx="1516535" cy="20085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FA8707-1EEC-AB76-3742-2A203A972CE2}"/>
              </a:ext>
            </a:extLst>
          </p:cNvPr>
          <p:cNvSpPr/>
          <p:nvPr/>
        </p:nvSpPr>
        <p:spPr>
          <a:xfrm>
            <a:off x="9006839" y="2425694"/>
            <a:ext cx="1764035" cy="1444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3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AF5C9-07CC-EE7D-8A7E-62A387F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ㄹ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6CC80E-12FB-0C39-B47E-BD23D98CCF09}"/>
              </a:ext>
            </a:extLst>
          </p:cNvPr>
          <p:cNvSpPr/>
          <p:nvPr/>
        </p:nvSpPr>
        <p:spPr>
          <a:xfrm>
            <a:off x="7120890" y="2983230"/>
            <a:ext cx="1634490" cy="1988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32C9C8-FDB9-1E09-AFAE-231AD06DDF22}"/>
              </a:ext>
            </a:extLst>
          </p:cNvPr>
          <p:cNvSpPr/>
          <p:nvPr/>
        </p:nvSpPr>
        <p:spPr>
          <a:xfrm>
            <a:off x="1965960" y="1988820"/>
            <a:ext cx="1634490" cy="1988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968A93F-76F4-FA7A-27C0-97CA43C311D3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H="1">
            <a:off x="4863465" y="-91440"/>
            <a:ext cx="994410" cy="5154930"/>
          </a:xfrm>
          <a:prstGeom prst="bentConnector3">
            <a:avLst>
              <a:gd name="adj1" fmla="val -22989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F199D3F-B977-BA64-7C42-EABB5437F0F9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5400000" flipH="1">
            <a:off x="4863465" y="1897380"/>
            <a:ext cx="994410" cy="5154930"/>
          </a:xfrm>
          <a:prstGeom prst="bentConnector3">
            <a:avLst>
              <a:gd name="adj1" fmla="val -22989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51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.ADV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.RET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.ADV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.RET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.Func1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.Func2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.HOME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.RESET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.WELD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.RET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.RET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.RET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.RET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.ADV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.RET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.ADV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.RET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.API1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.ADV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.RET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38314</TotalTime>
  <Words>1140</Words>
  <Application>Microsoft Office PowerPoint</Application>
  <PresentationFormat>와이드스크린</PresentationFormat>
  <Paragraphs>396</Paragraphs>
  <Slides>31</Slides>
  <Notes>3</Notes>
  <HiddenSlides>28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굴림</vt:lpstr>
      <vt:lpstr>맑은 고딕</vt:lpstr>
      <vt:lpstr>신그래픽체</vt:lpstr>
      <vt:lpstr>현대하모니 M</vt:lpstr>
      <vt:lpstr>Arial</vt:lpstr>
      <vt:lpstr>Office 테마</vt:lpstr>
      <vt:lpstr>S111</vt:lpstr>
      <vt:lpstr>ㄹ2</vt:lpstr>
      <vt:lpstr>S11</vt:lpstr>
      <vt:lpstr>s</vt:lpstr>
      <vt:lpstr>S101</vt:lpstr>
      <vt:lpstr>S102</vt:lpstr>
      <vt:lpstr>S111</vt:lpstr>
      <vt:lpstr>S111</vt:lpstr>
      <vt:lpstr>S111</vt:lpstr>
      <vt:lpstr>TT</vt:lpstr>
      <vt:lpstr>컨베이어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.SystemA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1066</cp:revision>
  <cp:lastPrinted>2022-02-14T05:59:14Z</cp:lastPrinted>
  <dcterms:created xsi:type="dcterms:W3CDTF">2021-12-21T01:04:53Z</dcterms:created>
  <dcterms:modified xsi:type="dcterms:W3CDTF">2023-11-05T08:55:50Z</dcterms:modified>
</cp:coreProperties>
</file>