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Line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Sub/Line </a:t>
            </a:r>
          </a:p>
          <a:p>
            <a:pPr algn="ctr"/>
            <a:r>
              <a:rPr lang="en-US" altLang="ko-KR" dirty="0"/>
              <a:t>[Line]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25714</TotalTime>
  <Words>47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623</cp:revision>
  <cp:lastPrinted>2022-02-14T05:59:14Z</cp:lastPrinted>
  <dcterms:created xsi:type="dcterms:W3CDTF">2021-12-21T01:04:53Z</dcterms:created>
  <dcterms:modified xsi:type="dcterms:W3CDTF">2023-11-05T08:59:33Z</dcterms:modified>
</cp:coreProperties>
</file>