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626" r:id="rId3"/>
    <p:sldId id="627" r:id="rId4"/>
    <p:sldId id="628" r:id="rId5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371" autoAdjust="0"/>
  </p:normalViewPr>
  <p:slideViewPr>
    <p:cSldViewPr snapToGrid="0">
      <p:cViewPr varScale="1">
        <p:scale>
          <a:sx n="95" d="100"/>
          <a:sy n="95" d="100"/>
        </p:scale>
        <p:origin x="11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2023-11-05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6904592" cy="699539"/>
          </a:xfrm>
        </p:spPr>
        <p:txBody>
          <a:bodyPr>
            <a:norm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SystemA .Func1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SystemA .Func2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.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’.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Lib/tester </a:t>
            </a:r>
          </a:p>
          <a:p>
            <a:pPr algn="ctr"/>
            <a:r>
              <a:rPr lang="en-US" altLang="ko-KR" dirty="0"/>
              <a:t>[SystemA]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SystemA .Func1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SystemA .Func2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.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’.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Lib/tester </a:t>
            </a:r>
          </a:p>
          <a:p>
            <a:pPr algn="ctr"/>
            <a:r>
              <a:rPr lang="en-US" altLang="ko-KR" dirty="0"/>
              <a:t>[SystemA]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8915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S103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SystemA .Func1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SystemA .Func2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.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’.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Lib/tester </a:t>
            </a:r>
          </a:p>
          <a:p>
            <a:pPr algn="ctr"/>
            <a:r>
              <a:rPr lang="en-US" altLang="ko-KR" dirty="0"/>
              <a:t>[SystemA]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35636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25652</TotalTime>
  <Words>92</Words>
  <Application>Microsoft Office PowerPoint</Application>
  <PresentationFormat>와이드스크린</PresentationFormat>
  <Paragraphs>29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Century Gothic</vt:lpstr>
      <vt:lpstr>Wingdings 2</vt:lpstr>
      <vt:lpstr>명언</vt:lpstr>
      <vt:lpstr>Unit Test</vt:lpstr>
      <vt:lpstr>S101</vt:lpstr>
      <vt:lpstr>S102</vt:lpstr>
      <vt:lpstr>S103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602</cp:revision>
  <cp:lastPrinted>2022-02-14T05:59:14Z</cp:lastPrinted>
  <dcterms:created xsi:type="dcterms:W3CDTF">2021-12-21T01:04:53Z</dcterms:created>
  <dcterms:modified xsi:type="dcterms:W3CDTF">2023-11-05T08:58:52Z</dcterms:modified>
</cp:coreProperties>
</file>