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393474" y="3016398"/>
            <a:chExt cx="4313815" cy="2743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115278" y="2903389"/>
                    <a:ext cx="7822837" cy="2657055"/>
                    <a:chOff x="2115278" y="2903389"/>
                    <a:chExt cx="7822837" cy="2657055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278" y="4301646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SysA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SysA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3397" y="4721245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334372" y="39346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57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617</cp:revision>
  <cp:lastPrinted>2022-02-14T05:59:14Z</cp:lastPrinted>
  <dcterms:created xsi:type="dcterms:W3CDTF">2021-12-21T01:04:53Z</dcterms:created>
  <dcterms:modified xsi:type="dcterms:W3CDTF">2023-11-05T08:59:13Z</dcterms:modified>
</cp:coreProperties>
</file>