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63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#latch( #(A), #g(B)) &gt; B;</a:t>
            </a:r>
          </a:p>
          <a:p>
            <a:r>
              <a:rPr lang="en-US" altLang="ko-KR" dirty="0"/>
              <a:t>#latch( #(C), #h(B)) |&gt; B;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(n = #(A) or #(B)) (#M = #g(B) or #h(B))</a:t>
            </a:r>
          </a:p>
          <a:p>
            <a:r>
              <a:rPr lang="ko-KR" altLang="en-US" dirty="0"/>
              <a:t>행위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#latch (n, #M )</a:t>
            </a:r>
            <a:r>
              <a:rPr lang="ko-KR" altLang="en-US" dirty="0"/>
              <a:t>의 값이 </a:t>
            </a:r>
            <a:r>
              <a:rPr lang="en-US" altLang="ko-KR" dirty="0"/>
              <a:t>'True'</a:t>
            </a:r>
            <a:r>
              <a:rPr lang="ko-KR" altLang="en-US" dirty="0"/>
              <a:t>일 때 실행되며</a:t>
            </a:r>
            <a:r>
              <a:rPr lang="en-US" altLang="ko-KR" dirty="0"/>
              <a:t>, '</a:t>
            </a:r>
            <a:r>
              <a:rPr lang="ko-KR" altLang="en-US" dirty="0"/>
              <a:t>사용자가 설정한 </a:t>
            </a:r>
            <a:r>
              <a:rPr lang="en-US" altLang="ko-KR" dirty="0"/>
              <a:t>#M</a:t>
            </a:r>
            <a:r>
              <a:rPr lang="ko-KR" altLang="en-US" dirty="0"/>
              <a:t>에 의해</a:t>
            </a:r>
            <a:r>
              <a:rPr lang="en-US" altLang="ko-KR" dirty="0"/>
              <a:t>' </a:t>
            </a:r>
            <a:r>
              <a:rPr lang="ko-KR" altLang="en-US" dirty="0" err="1"/>
              <a:t>실행중에</a:t>
            </a:r>
            <a:r>
              <a:rPr lang="ko-KR" altLang="en-US" dirty="0"/>
              <a:t> </a:t>
            </a:r>
            <a:r>
              <a:rPr lang="en-US" altLang="ko-KR" dirty="0"/>
              <a:t>#latch (n)</a:t>
            </a:r>
            <a:r>
              <a:rPr lang="ko-KR" altLang="en-US" dirty="0"/>
              <a:t>의 값을 </a:t>
            </a:r>
            <a:r>
              <a:rPr lang="ko-KR" altLang="en-US" dirty="0" err="1"/>
              <a:t>리셋함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64095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#(A),#g(B))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825625"/>
            <a:ext cx="875818" cy="68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#(C), #h(B))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455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Priority operation</vt:lpstr>
      <vt:lpstr>A &gt; @sf(B) &lt;| C;</vt:lpstr>
      <vt:lpstr>A &gt; @lf(B) &lt;| C;</vt:lpstr>
      <vt:lpstr>A &gt; @lf(B) &lt;| C;</vt:lpstr>
      <vt:lpstr>Push-button-like operation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28</cp:revision>
  <dcterms:created xsi:type="dcterms:W3CDTF">2022-05-16T06:29:33Z</dcterms:created>
  <dcterms:modified xsi:type="dcterms:W3CDTF">2022-05-17T07:59:53Z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