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4" r:id="rId2"/>
    <p:sldId id="615" r:id="rId3"/>
    <p:sldId id="617" r:id="rId4"/>
    <p:sldId id="620" r:id="rId5"/>
    <p:sldId id="622" r:id="rId6"/>
    <p:sldId id="624" r:id="rId7"/>
    <p:sldId id="618" r:id="rId8"/>
    <p:sldId id="619" r:id="rId9"/>
    <p:sldId id="616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45989" autoAdjust="0"/>
  </p:normalViewPr>
  <p:slideViewPr>
    <p:cSldViewPr snapToGrid="0">
      <p:cViewPr varScale="1">
        <p:scale>
          <a:sx n="51" d="100"/>
          <a:sy n="51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959FDA59-B667-A62F-C7FA-196170419D5C}"/>
              </a:ext>
            </a:extLst>
          </p:cNvPr>
          <p:cNvSpPr/>
          <p:nvPr/>
        </p:nvSpPr>
        <p:spPr>
          <a:xfrm>
            <a:off x="10521217" y="-2133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62C3971E-3AAA-C57D-1AC9-7E00C1C5254B}"/>
              </a:ext>
            </a:extLst>
          </p:cNvPr>
          <p:cNvSpPr/>
          <p:nvPr/>
        </p:nvSpPr>
        <p:spPr>
          <a:xfrm>
            <a:off x="9064748" y="272471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6F4E5C3-22D7-FF9C-992A-8CE8727B1D8D}"/>
              </a:ext>
            </a:extLst>
          </p:cNvPr>
          <p:cNvSpPr/>
          <p:nvPr/>
        </p:nvSpPr>
        <p:spPr>
          <a:xfrm>
            <a:off x="7042603" y="-2133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789260" y="1014413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25719</TotalTime>
  <Words>3161</Words>
  <Application>Microsoft Office PowerPoint</Application>
  <PresentationFormat>와이드스크린</PresentationFormat>
  <Paragraphs>481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$SystemB</vt:lpstr>
      <vt:lpstr>$SystemA</vt:lpstr>
      <vt:lpstr>$SystemA.F1</vt:lpstr>
      <vt:lpstr>$SystemA.F2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675</cp:revision>
  <cp:lastPrinted>2022-02-14T05:59:14Z</cp:lastPrinted>
  <dcterms:created xsi:type="dcterms:W3CDTF">2021-12-21T01:04:53Z</dcterms:created>
  <dcterms:modified xsi:type="dcterms:W3CDTF">2022-11-09T06:05:09Z</dcterms:modified>
</cp:coreProperties>
</file>