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FAE68-E343-4A23-A623-1B3B802206FA}" v="19" dt="2023-01-20T01:42:45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6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789FAE68-E343-4A23-A623-1B3B802206FA}"/>
    <pc:docChg chg="custSel addSld modSld sldOrd">
      <pc:chgData name="안 승훈" userId="e6453ba8-b36d-4e7c-b6a2-146b5ce5f61b" providerId="ADAL" clId="{789FAE68-E343-4A23-A623-1B3B802206FA}" dt="2023-01-20T01:44:45.481" v="200" actId="21"/>
      <pc:docMkLst>
        <pc:docMk/>
      </pc:docMkLst>
      <pc:sldChg chg="modSp mod">
        <pc:chgData name="안 승훈" userId="e6453ba8-b36d-4e7c-b6a2-146b5ce5f61b" providerId="ADAL" clId="{789FAE68-E343-4A23-A623-1B3B802206FA}" dt="2023-01-20T01:24:15.542" v="1" actId="1076"/>
        <pc:sldMkLst>
          <pc:docMk/>
          <pc:sldMk cId="1658763365" sldId="256"/>
        </pc:sldMkLst>
        <pc:picChg chg="mod">
          <ac:chgData name="안 승훈" userId="e6453ba8-b36d-4e7c-b6a2-146b5ce5f61b" providerId="ADAL" clId="{789FAE68-E343-4A23-A623-1B3B802206FA}" dt="2023-01-20T01:24:15.542" v="1" actId="1076"/>
          <ac:picMkLst>
            <pc:docMk/>
            <pc:sldMk cId="1658763365" sldId="256"/>
            <ac:picMk id="12" creationId="{B3FC1928-9240-9354-5E87-A568FCFC5BC8}"/>
          </ac:picMkLst>
        </pc:picChg>
      </pc:sldChg>
      <pc:sldChg chg="addSp delSp modSp new mod">
        <pc:chgData name="안 승훈" userId="e6453ba8-b36d-4e7c-b6a2-146b5ce5f61b" providerId="ADAL" clId="{789FAE68-E343-4A23-A623-1B3B802206FA}" dt="2023-01-20T01:26:32.465" v="56" actId="14100"/>
        <pc:sldMkLst>
          <pc:docMk/>
          <pc:sldMk cId="2400587048" sldId="257"/>
        </pc:sldMkLst>
        <pc:spChg chg="mod">
          <ac:chgData name="안 승훈" userId="e6453ba8-b36d-4e7c-b6a2-146b5ce5f61b" providerId="ADAL" clId="{789FAE68-E343-4A23-A623-1B3B802206FA}" dt="2023-01-20T01:24:34.184" v="42"/>
          <ac:spMkLst>
            <pc:docMk/>
            <pc:sldMk cId="2400587048" sldId="257"/>
            <ac:spMk id="2" creationId="{93CDBEDC-90B7-A425-97CA-EF926FEBAB5A}"/>
          </ac:spMkLst>
        </pc:spChg>
        <pc:spChg chg="del">
          <ac:chgData name="안 승훈" userId="e6453ba8-b36d-4e7c-b6a2-146b5ce5f61b" providerId="ADAL" clId="{789FAE68-E343-4A23-A623-1B3B802206FA}" dt="2023-01-20T01:25:40.030" v="43" actId="22"/>
          <ac:spMkLst>
            <pc:docMk/>
            <pc:sldMk cId="2400587048" sldId="257"/>
            <ac:spMk id="3" creationId="{D899E8CA-85CC-0788-007A-A9FDF747A059}"/>
          </ac:spMkLst>
        </pc:spChg>
        <pc:spChg chg="add mod">
          <ac:chgData name="안 승훈" userId="e6453ba8-b36d-4e7c-b6a2-146b5ce5f61b" providerId="ADAL" clId="{789FAE68-E343-4A23-A623-1B3B802206FA}" dt="2023-01-20T01:25:48.513" v="46"/>
          <ac:spMkLst>
            <pc:docMk/>
            <pc:sldMk cId="2400587048" sldId="257"/>
            <ac:spMk id="6" creationId="{DB7D98A3-4DFD-E0ED-2645-1D798AA78E59}"/>
          </ac:spMkLst>
        </pc:spChg>
        <pc:spChg chg="add mod">
          <ac:chgData name="안 승훈" userId="e6453ba8-b36d-4e7c-b6a2-146b5ce5f61b" providerId="ADAL" clId="{789FAE68-E343-4A23-A623-1B3B802206FA}" dt="2023-01-20T01:25:48.513" v="46"/>
          <ac:spMkLst>
            <pc:docMk/>
            <pc:sldMk cId="2400587048" sldId="257"/>
            <ac:spMk id="7" creationId="{19CB3E68-85E0-BFD8-6587-45FB71CAFB02}"/>
          </ac:spMkLst>
        </pc:spChg>
        <pc:spChg chg="add mod">
          <ac:chgData name="안 승훈" userId="e6453ba8-b36d-4e7c-b6a2-146b5ce5f61b" providerId="ADAL" clId="{789FAE68-E343-4A23-A623-1B3B802206FA}" dt="2023-01-20T01:26:32.465" v="56" actId="14100"/>
          <ac:spMkLst>
            <pc:docMk/>
            <pc:sldMk cId="2400587048" sldId="257"/>
            <ac:spMk id="9" creationId="{B1DE3AFC-B1A2-1DB8-613B-CE742723B2B3}"/>
          </ac:spMkLst>
        </pc:spChg>
        <pc:picChg chg="add mod ord">
          <ac:chgData name="안 승훈" userId="e6453ba8-b36d-4e7c-b6a2-146b5ce5f61b" providerId="ADAL" clId="{789FAE68-E343-4A23-A623-1B3B802206FA}" dt="2023-01-20T01:25:51.041" v="47" actId="1076"/>
          <ac:picMkLst>
            <pc:docMk/>
            <pc:sldMk cId="2400587048" sldId="257"/>
            <ac:picMk id="5" creationId="{D5A0F7C9-36D2-788E-AB91-F02048FA1FBA}"/>
          </ac:picMkLst>
        </pc:picChg>
        <pc:picChg chg="add mod">
          <ac:chgData name="안 승훈" userId="e6453ba8-b36d-4e7c-b6a2-146b5ce5f61b" providerId="ADAL" clId="{789FAE68-E343-4A23-A623-1B3B802206FA}" dt="2023-01-20T01:26:07.378" v="51" actId="1076"/>
          <ac:picMkLst>
            <pc:docMk/>
            <pc:sldMk cId="2400587048" sldId="257"/>
            <ac:picMk id="8" creationId="{3ECA2732-FFA3-1589-4158-03DAD7B5A220}"/>
          </ac:picMkLst>
        </pc:picChg>
      </pc:sldChg>
      <pc:sldChg chg="addSp delSp modSp add mod ord">
        <pc:chgData name="안 승훈" userId="e6453ba8-b36d-4e7c-b6a2-146b5ce5f61b" providerId="ADAL" clId="{789FAE68-E343-4A23-A623-1B3B802206FA}" dt="2023-01-20T01:41:56.199" v="176" actId="21"/>
        <pc:sldMkLst>
          <pc:docMk/>
          <pc:sldMk cId="2898720692" sldId="258"/>
        </pc:sldMkLst>
        <pc:spChg chg="mod">
          <ac:chgData name="안 승훈" userId="e6453ba8-b36d-4e7c-b6a2-146b5ce5f61b" providerId="ADAL" clId="{789FAE68-E343-4A23-A623-1B3B802206FA}" dt="2023-01-20T01:26:42.023" v="80"/>
          <ac:spMkLst>
            <pc:docMk/>
            <pc:sldMk cId="2898720692" sldId="258"/>
            <ac:spMk id="2" creationId="{93CDBEDC-90B7-A425-97CA-EF926FEBAB5A}"/>
          </ac:spMkLst>
        </pc:spChg>
        <pc:spChg chg="add del mod">
          <ac:chgData name="안 승훈" userId="e6453ba8-b36d-4e7c-b6a2-146b5ce5f61b" providerId="ADAL" clId="{789FAE68-E343-4A23-A623-1B3B802206FA}" dt="2023-01-20T01:39:03.950" v="120" actId="22"/>
          <ac:spMkLst>
            <pc:docMk/>
            <pc:sldMk cId="2898720692" sldId="258"/>
            <ac:spMk id="4" creationId="{D2DBE5CE-B5DF-F66F-DCFF-FD2E22A561FD}"/>
          </ac:spMkLst>
        </pc:spChg>
        <pc:spChg chg="del">
          <ac:chgData name="안 승훈" userId="e6453ba8-b36d-4e7c-b6a2-146b5ce5f61b" providerId="ADAL" clId="{789FAE68-E343-4A23-A623-1B3B802206FA}" dt="2023-01-20T01:33:19.895" v="96" actId="21"/>
          <ac:spMkLst>
            <pc:docMk/>
            <pc:sldMk cId="2898720692" sldId="258"/>
            <ac:spMk id="7" creationId="{19CB3E68-85E0-BFD8-6587-45FB71CAFB02}"/>
          </ac:spMkLst>
        </pc:spChg>
        <pc:spChg chg="mod">
          <ac:chgData name="안 승훈" userId="e6453ba8-b36d-4e7c-b6a2-146b5ce5f61b" providerId="ADAL" clId="{789FAE68-E343-4A23-A623-1B3B802206FA}" dt="2023-01-20T01:27:09.991" v="82" actId="1076"/>
          <ac:spMkLst>
            <pc:docMk/>
            <pc:sldMk cId="2898720692" sldId="258"/>
            <ac:spMk id="9" creationId="{B1DE3AFC-B1A2-1DB8-613B-CE742723B2B3}"/>
          </ac:spMkLst>
        </pc:spChg>
        <pc:spChg chg="add mod">
          <ac:chgData name="안 승훈" userId="e6453ba8-b36d-4e7c-b6a2-146b5ce5f61b" providerId="ADAL" clId="{789FAE68-E343-4A23-A623-1B3B802206FA}" dt="2023-01-20T01:27:13.808" v="83" actId="571"/>
          <ac:spMkLst>
            <pc:docMk/>
            <pc:sldMk cId="2898720692" sldId="258"/>
            <ac:spMk id="10" creationId="{8DE41F88-2BD5-61B7-0428-034BF1F42659}"/>
          </ac:spMkLst>
        </pc:spChg>
        <pc:spChg chg="add mod">
          <ac:chgData name="안 승훈" userId="e6453ba8-b36d-4e7c-b6a2-146b5ce5f61b" providerId="ADAL" clId="{789FAE68-E343-4A23-A623-1B3B802206FA}" dt="2023-01-20T01:33:20.001" v="97"/>
          <ac:spMkLst>
            <pc:docMk/>
            <pc:sldMk cId="2898720692" sldId="258"/>
            <ac:spMk id="15" creationId="{C7781404-2EA3-FCFC-524B-6653B6B39313}"/>
          </ac:spMkLst>
        </pc:spChg>
        <pc:spChg chg="add mod">
          <ac:chgData name="안 승훈" userId="e6453ba8-b36d-4e7c-b6a2-146b5ce5f61b" providerId="ADAL" clId="{789FAE68-E343-4A23-A623-1B3B802206FA}" dt="2023-01-20T01:33:49.165" v="116" actId="1076"/>
          <ac:spMkLst>
            <pc:docMk/>
            <pc:sldMk cId="2898720692" sldId="258"/>
            <ac:spMk id="17" creationId="{91366540-3BE8-8DC3-DE9B-BE30FAB717FF}"/>
          </ac:spMkLst>
        </pc:spChg>
        <pc:spChg chg="add mod">
          <ac:chgData name="안 승훈" userId="e6453ba8-b36d-4e7c-b6a2-146b5ce5f61b" providerId="ADAL" clId="{789FAE68-E343-4A23-A623-1B3B802206FA}" dt="2023-01-20T01:40:01.828" v="137" actId="1076"/>
          <ac:spMkLst>
            <pc:docMk/>
            <pc:sldMk cId="2898720692" sldId="258"/>
            <ac:spMk id="23" creationId="{BD546FB9-A557-249B-08C6-7E4F2083049A}"/>
          </ac:spMkLst>
        </pc:spChg>
        <pc:spChg chg="add mod">
          <ac:chgData name="안 승훈" userId="e6453ba8-b36d-4e7c-b6a2-146b5ce5f61b" providerId="ADAL" clId="{789FAE68-E343-4A23-A623-1B3B802206FA}" dt="2023-01-20T01:40:10.153" v="149" actId="20577"/>
          <ac:spMkLst>
            <pc:docMk/>
            <pc:sldMk cId="2898720692" sldId="258"/>
            <ac:spMk id="24" creationId="{7A79950A-179F-B4AF-6510-F6EF2B80D38A}"/>
          </ac:spMkLst>
        </pc:spChg>
        <pc:picChg chg="del">
          <ac:chgData name="안 승훈" userId="e6453ba8-b36d-4e7c-b6a2-146b5ce5f61b" providerId="ADAL" clId="{789FAE68-E343-4A23-A623-1B3B802206FA}" dt="2023-01-20T01:26:42.644" v="81" actId="21"/>
          <ac:picMkLst>
            <pc:docMk/>
            <pc:sldMk cId="2898720692" sldId="258"/>
            <ac:picMk id="5" creationId="{D5A0F7C9-36D2-788E-AB91-F02048FA1FBA}"/>
          </ac:picMkLst>
        </pc:picChg>
        <pc:picChg chg="add del mod">
          <ac:chgData name="안 승훈" userId="e6453ba8-b36d-4e7c-b6a2-146b5ce5f61b" providerId="ADAL" clId="{789FAE68-E343-4A23-A623-1B3B802206FA}" dt="2023-01-20T01:41:56.199" v="176" actId="21"/>
          <ac:picMkLst>
            <pc:docMk/>
            <pc:sldMk cId="2898720692" sldId="258"/>
            <ac:picMk id="12" creationId="{FA33F11A-E481-1FE1-3CD4-DAA33B5904CF}"/>
          </ac:picMkLst>
        </pc:picChg>
        <pc:picChg chg="add mod">
          <ac:chgData name="안 승훈" userId="e6453ba8-b36d-4e7c-b6a2-146b5ce5f61b" providerId="ADAL" clId="{789FAE68-E343-4A23-A623-1B3B802206FA}" dt="2023-01-20T01:33:18.888" v="95" actId="1076"/>
          <ac:picMkLst>
            <pc:docMk/>
            <pc:sldMk cId="2898720692" sldId="258"/>
            <ac:picMk id="14" creationId="{A8E572D7-00AC-50C2-2770-9A79DB32CB02}"/>
          </ac:picMkLst>
        </pc:picChg>
        <pc:picChg chg="add mod">
          <ac:chgData name="안 승훈" userId="e6453ba8-b36d-4e7c-b6a2-146b5ce5f61b" providerId="ADAL" clId="{789FAE68-E343-4A23-A623-1B3B802206FA}" dt="2023-01-20T01:34:39.570" v="119" actId="1076"/>
          <ac:picMkLst>
            <pc:docMk/>
            <pc:sldMk cId="2898720692" sldId="258"/>
            <ac:picMk id="19" creationId="{DEEC857E-4E77-D445-EB14-0F5143F50B94}"/>
          </ac:picMkLst>
        </pc:picChg>
        <pc:picChg chg="add mod ord">
          <ac:chgData name="안 승훈" userId="e6453ba8-b36d-4e7c-b6a2-146b5ce5f61b" providerId="ADAL" clId="{789FAE68-E343-4A23-A623-1B3B802206FA}" dt="2023-01-20T01:39:09.393" v="124" actId="1076"/>
          <ac:picMkLst>
            <pc:docMk/>
            <pc:sldMk cId="2898720692" sldId="258"/>
            <ac:picMk id="21" creationId="{F3C204E1-AF00-501A-2F58-AECBCBEFC021}"/>
          </ac:picMkLst>
        </pc:picChg>
        <pc:picChg chg="add mod">
          <ac:chgData name="안 승훈" userId="e6453ba8-b36d-4e7c-b6a2-146b5ce5f61b" providerId="ADAL" clId="{789FAE68-E343-4A23-A623-1B3B802206FA}" dt="2023-01-20T01:41:13.195" v="152" actId="1076"/>
          <ac:picMkLst>
            <pc:docMk/>
            <pc:sldMk cId="2898720692" sldId="258"/>
            <ac:picMk id="26" creationId="{0BA4BD6A-C2C7-B6CF-A99A-FF0AA0DE7F60}"/>
          </ac:picMkLst>
        </pc:picChg>
      </pc:sldChg>
      <pc:sldChg chg="addSp delSp modSp add mod ord">
        <pc:chgData name="안 승훈" userId="e6453ba8-b36d-4e7c-b6a2-146b5ce5f61b" providerId="ADAL" clId="{789FAE68-E343-4A23-A623-1B3B802206FA}" dt="2023-01-20T01:42:45.621" v="190"/>
        <pc:sldMkLst>
          <pc:docMk/>
          <pc:sldMk cId="1746317054" sldId="259"/>
        </pc:sldMkLst>
        <pc:spChg chg="mod">
          <ac:chgData name="안 승훈" userId="e6453ba8-b36d-4e7c-b6a2-146b5ce5f61b" providerId="ADAL" clId="{789FAE68-E343-4A23-A623-1B3B802206FA}" dt="2023-01-20T01:41:23.234" v="166" actId="20577"/>
          <ac:spMkLst>
            <pc:docMk/>
            <pc:sldMk cId="1746317054" sldId="259"/>
            <ac:spMk id="2" creationId="{93CDBEDC-90B7-A425-97CA-EF926FEBAB5A}"/>
          </ac:spMkLst>
        </pc:spChg>
        <pc:spChg chg="add del mod">
          <ac:chgData name="안 승훈" userId="e6453ba8-b36d-4e7c-b6a2-146b5ce5f61b" providerId="ADAL" clId="{789FAE68-E343-4A23-A623-1B3B802206FA}" dt="2023-01-20T01:42:42.045" v="186" actId="22"/>
          <ac:spMkLst>
            <pc:docMk/>
            <pc:sldMk cId="1746317054" sldId="259"/>
            <ac:spMk id="7" creationId="{92052345-7AC2-B652-DB8B-51893498451F}"/>
          </ac:spMkLst>
        </pc:spChg>
        <pc:spChg chg="mod">
          <ac:chgData name="안 승훈" userId="e6453ba8-b36d-4e7c-b6a2-146b5ce5f61b" providerId="ADAL" clId="{789FAE68-E343-4A23-A623-1B3B802206FA}" dt="2023-01-20T01:42:14.817" v="182" actId="1076"/>
          <ac:spMkLst>
            <pc:docMk/>
            <pc:sldMk cId="1746317054" sldId="259"/>
            <ac:spMk id="9" creationId="{B1DE3AFC-B1A2-1DB8-613B-CE742723B2B3}"/>
          </ac:spMkLst>
        </pc:spChg>
        <pc:spChg chg="mod">
          <ac:chgData name="안 승훈" userId="e6453ba8-b36d-4e7c-b6a2-146b5ce5f61b" providerId="ADAL" clId="{789FAE68-E343-4A23-A623-1B3B802206FA}" dt="2023-01-20T01:42:26.146" v="183" actId="1076"/>
          <ac:spMkLst>
            <pc:docMk/>
            <pc:sldMk cId="1746317054" sldId="259"/>
            <ac:spMk id="10" creationId="{8DE41F88-2BD5-61B7-0428-034BF1F42659}"/>
          </ac:spMkLst>
        </pc:spChg>
        <pc:spChg chg="mod">
          <ac:chgData name="안 승훈" userId="e6453ba8-b36d-4e7c-b6a2-146b5ce5f61b" providerId="ADAL" clId="{789FAE68-E343-4A23-A623-1B3B802206FA}" dt="2023-01-20T01:41:47.057" v="175" actId="20577"/>
          <ac:spMkLst>
            <pc:docMk/>
            <pc:sldMk cId="1746317054" sldId="259"/>
            <ac:spMk id="24" creationId="{7A79950A-179F-B4AF-6510-F6EF2B80D38A}"/>
          </ac:spMkLst>
        </pc:spChg>
        <pc:picChg chg="add del mod">
          <ac:chgData name="안 승훈" userId="e6453ba8-b36d-4e7c-b6a2-146b5ce5f61b" providerId="ADAL" clId="{789FAE68-E343-4A23-A623-1B3B802206FA}" dt="2023-01-20T01:42:45.501" v="189" actId="21"/>
          <ac:picMkLst>
            <pc:docMk/>
            <pc:sldMk cId="1746317054" sldId="259"/>
            <ac:picMk id="4" creationId="{AFA2353B-AB65-C4A2-8B9E-3AA077B064F5}"/>
          </ac:picMkLst>
        </pc:picChg>
        <pc:picChg chg="mod">
          <ac:chgData name="안 승훈" userId="e6453ba8-b36d-4e7c-b6a2-146b5ce5f61b" providerId="ADAL" clId="{789FAE68-E343-4A23-A623-1B3B802206FA}" dt="2023-01-20T01:42:05.748" v="181" actId="1076"/>
          <ac:picMkLst>
            <pc:docMk/>
            <pc:sldMk cId="1746317054" sldId="259"/>
            <ac:picMk id="12" creationId="{FA33F11A-E481-1FE1-3CD4-DAA33B5904CF}"/>
          </ac:picMkLst>
        </pc:picChg>
        <pc:picChg chg="add mod ord">
          <ac:chgData name="안 승훈" userId="e6453ba8-b36d-4e7c-b6a2-146b5ce5f61b" providerId="ADAL" clId="{789FAE68-E343-4A23-A623-1B3B802206FA}" dt="2023-01-20T01:42:45.069" v="188" actId="1076"/>
          <ac:picMkLst>
            <pc:docMk/>
            <pc:sldMk cId="1746317054" sldId="259"/>
            <ac:picMk id="13" creationId="{D1281A72-2198-B7A0-A0F9-3ADD35036FA6}"/>
          </ac:picMkLst>
        </pc:picChg>
        <pc:picChg chg="del">
          <ac:chgData name="안 승훈" userId="e6453ba8-b36d-4e7c-b6a2-146b5ce5f61b" providerId="ADAL" clId="{789FAE68-E343-4A23-A623-1B3B802206FA}" dt="2023-01-20T01:42:04.366" v="180" actId="21"/>
          <ac:picMkLst>
            <pc:docMk/>
            <pc:sldMk cId="1746317054" sldId="259"/>
            <ac:picMk id="14" creationId="{A8E572D7-00AC-50C2-2770-9A79DB32CB02}"/>
          </ac:picMkLst>
        </pc:picChg>
        <pc:picChg chg="add mod">
          <ac:chgData name="안 승훈" userId="e6453ba8-b36d-4e7c-b6a2-146b5ce5f61b" providerId="ADAL" clId="{789FAE68-E343-4A23-A623-1B3B802206FA}" dt="2023-01-20T01:42:45.621" v="190"/>
          <ac:picMkLst>
            <pc:docMk/>
            <pc:sldMk cId="1746317054" sldId="259"/>
            <ac:picMk id="16" creationId="{28003B94-C358-1117-2BFD-AFBE17F33216}"/>
          </ac:picMkLst>
        </pc:picChg>
        <pc:picChg chg="del">
          <ac:chgData name="안 승훈" userId="e6453ba8-b36d-4e7c-b6a2-146b5ce5f61b" providerId="ADAL" clId="{789FAE68-E343-4A23-A623-1B3B802206FA}" dt="2023-01-20T01:42:02.726" v="179" actId="21"/>
          <ac:picMkLst>
            <pc:docMk/>
            <pc:sldMk cId="1746317054" sldId="259"/>
            <ac:picMk id="19" creationId="{DEEC857E-4E77-D445-EB14-0F5143F50B94}"/>
          </ac:picMkLst>
        </pc:picChg>
        <pc:picChg chg="del mod">
          <ac:chgData name="안 승훈" userId="e6453ba8-b36d-4e7c-b6a2-146b5ce5f61b" providerId="ADAL" clId="{789FAE68-E343-4A23-A623-1B3B802206FA}" dt="2023-01-20T01:42:33.297" v="185" actId="21"/>
          <ac:picMkLst>
            <pc:docMk/>
            <pc:sldMk cId="1746317054" sldId="259"/>
            <ac:picMk id="21" creationId="{F3C204E1-AF00-501A-2F58-AECBCBEFC021}"/>
          </ac:picMkLst>
        </pc:picChg>
        <pc:picChg chg="del">
          <ac:chgData name="안 승훈" userId="e6453ba8-b36d-4e7c-b6a2-146b5ce5f61b" providerId="ADAL" clId="{789FAE68-E343-4A23-A623-1B3B802206FA}" dt="2023-01-20T01:41:27.022" v="168" actId="21"/>
          <ac:picMkLst>
            <pc:docMk/>
            <pc:sldMk cId="1746317054" sldId="259"/>
            <ac:picMk id="26" creationId="{0BA4BD6A-C2C7-B6CF-A99A-FF0AA0DE7F60}"/>
          </ac:picMkLst>
        </pc:picChg>
      </pc:sldChg>
      <pc:sldChg chg="addSp delSp modSp new mod">
        <pc:chgData name="안 승훈" userId="e6453ba8-b36d-4e7c-b6a2-146b5ce5f61b" providerId="ADAL" clId="{789FAE68-E343-4A23-A623-1B3B802206FA}" dt="2023-01-20T01:44:45.481" v="200" actId="21"/>
        <pc:sldMkLst>
          <pc:docMk/>
          <pc:sldMk cId="4253588718" sldId="260"/>
        </pc:sldMkLst>
        <pc:spChg chg="mod">
          <ac:chgData name="안 승훈" userId="e6453ba8-b36d-4e7c-b6a2-146b5ce5f61b" providerId="ADAL" clId="{789FAE68-E343-4A23-A623-1B3B802206FA}" dt="2023-01-20T01:44:45.481" v="200" actId="21"/>
          <ac:spMkLst>
            <pc:docMk/>
            <pc:sldMk cId="4253588718" sldId="260"/>
            <ac:spMk id="2" creationId="{07703FAB-8816-0CA9-2045-A980B65A9C87}"/>
          </ac:spMkLst>
        </pc:spChg>
        <pc:spChg chg="del">
          <ac:chgData name="안 승훈" userId="e6453ba8-b36d-4e7c-b6a2-146b5ce5f61b" providerId="ADAL" clId="{789FAE68-E343-4A23-A623-1B3B802206FA}" dt="2023-01-20T01:44:34.205" v="192" actId="22"/>
          <ac:spMkLst>
            <pc:docMk/>
            <pc:sldMk cId="4253588718" sldId="260"/>
            <ac:spMk id="3" creationId="{B093A5B4-90E8-A1F2-4349-4F61D3A8FBEF}"/>
          </ac:spMkLst>
        </pc:spChg>
        <pc:picChg chg="add mod ord">
          <ac:chgData name="안 승훈" userId="e6453ba8-b36d-4e7c-b6a2-146b5ce5f61b" providerId="ADAL" clId="{789FAE68-E343-4A23-A623-1B3B802206FA}" dt="2023-01-20T01:44:34.205" v="192" actId="22"/>
          <ac:picMkLst>
            <pc:docMk/>
            <pc:sldMk cId="4253588718" sldId="260"/>
            <ac:picMk id="5" creationId="{144232FD-4554-5AD4-3DBC-0645DE0EFD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1634A-87BB-1895-941E-C140180BD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21273-CC07-E5A2-E4B5-113FA610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F551E-A349-AD45-F8D1-35068C48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B55-CDED-46DF-B4AC-ECE40DD81291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300E5-1F60-3C2A-40F6-22575D66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AE903-BD9D-1BEE-CC2C-7B42001E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22AD-1BDB-4DB3-A9AF-38112DC50F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46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5EA5C-3339-F567-552E-BBE3053B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01DC68-181F-9250-A570-748493484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B3CC5-30BD-E5FB-5056-677EE281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B55-CDED-46DF-B4AC-ECE40DD81291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3B6D2-D1D5-9858-CBAD-3D0BE67C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AAC16-5571-C97A-25E8-D8BF6EEE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22AD-1BDB-4DB3-A9AF-38112DC50F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87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CB81CF-5734-C358-8F52-0E9C98F00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49EB37-9FDD-D15D-A64A-FB9C701B3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B6DD8-4242-696C-BC26-2FF47FEB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B55-CDED-46DF-B4AC-ECE40DD81291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E3AB3-F1E0-19F1-033C-6E5F2F63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5233E-C253-B567-7715-FB6A3A85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22AD-1BDB-4DB3-A9AF-38112DC50F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20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8ED16-7670-769D-9633-2AA77153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8A869-275C-D6A2-84A9-4863C6FA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D75C4-5A60-B315-E031-E230786D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B55-CDED-46DF-B4AC-ECE40DD81291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B315D-3588-E19D-034C-12C8778D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98114-613F-0C99-A361-9FFFDC5B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22AD-1BDB-4DB3-A9AF-38112DC50F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33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5C6DB-0487-B75D-B31B-2F70301E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B9AD6B-075C-1B94-75C3-53E6D8A62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62EEF-FA97-87B0-27C3-EC7F2BC7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B55-CDED-46DF-B4AC-ECE40DD81291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F97ED-E4D7-0E25-3E0E-CD82D1FB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3C66F-6E37-A44B-97A3-EDE4E50F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22AD-1BDB-4DB3-A9AF-38112DC50F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4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3A5B1-DE6F-B65D-4FC2-9E1C7E25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DCFFA-9B80-C462-3F12-026B1BFB4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2A65A-28A0-8E35-F98A-5CCD41D01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052DC-EC00-237A-5750-F47DAB26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B55-CDED-46DF-B4AC-ECE40DD81291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6139C-2776-ACBF-B801-193752B3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481C7-763D-5AC9-1452-EF07A8C9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22AD-1BDB-4DB3-A9AF-38112DC50F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90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5503B-CEF3-F8D6-E9B5-05DAE3B2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112B9-4EAE-C5CB-8688-A061AE45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4E4B9-39AF-C14C-CF1E-8B03D3821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726C24-A4AC-1230-D51C-C78B99296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329AEE-10E6-B9FD-FBF9-927CB00D9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98E8E7-8009-A20E-5C2B-F5EA6723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B55-CDED-46DF-B4AC-ECE40DD81291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548F4A-8BA6-49B4-94A2-FFBAACC7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6DC558-837E-D14C-29EC-168FC45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22AD-1BDB-4DB3-A9AF-38112DC50F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47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4B823-9CD8-149B-D595-0D8B692D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33EF28-0C4F-F732-F96B-BE26CBF5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B55-CDED-46DF-B4AC-ECE40DD81291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DE832-E708-57BB-C02B-807294E1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052969-65FF-A610-CD1E-F585C67C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22AD-1BDB-4DB3-A9AF-38112DC50F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89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A725E7-628A-EBED-E5A2-5A7BBBAE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B55-CDED-46DF-B4AC-ECE40DD81291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F430A-450A-AEDA-5E8C-B3280AFC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627B4B-D649-E4E7-2600-144E6B1E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22AD-1BDB-4DB3-A9AF-38112DC50F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48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74174-EA60-59EB-4922-245E735F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817C-FEC4-E95F-6DDD-9D5B3ABE4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0FF78-2D73-FA42-F9A8-D0BA9BC1F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19680-32D3-F114-1991-07BD6BFD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B55-CDED-46DF-B4AC-ECE40DD81291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08399-894F-53B4-B0C2-3816A48D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5591E-6A4A-5A06-39C8-DDF04646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22AD-1BDB-4DB3-A9AF-38112DC50F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87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5D69-3FD1-BF69-F018-70B3B1C0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ACC601-AA09-796F-EF5D-F41BB40CD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4D40-2A57-FFCD-A895-D309EF7E8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EE84D7-AC62-14A2-87CA-74CBEAC0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B55-CDED-46DF-B4AC-ECE40DD81291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274DBE-7E7B-7417-7D1C-B3F6225F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1E44A3-824F-1D03-F6A1-3465210C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22AD-1BDB-4DB3-A9AF-38112DC50F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3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8129E-12E6-2E3E-65A0-AD9FCC56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1052-9C0A-BEA0-B533-D87671326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BB525-107F-A6B8-B40C-8421DBD4B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DB55-CDED-46DF-B4AC-ECE40DD81291}" type="datetimeFigureOut">
              <a:rPr lang="ko-KR" altLang="en-US" smtClean="0"/>
              <a:t>2023-01-20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AB9A5-0F59-DD6A-5E36-3B231F90E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D2143-192A-721E-FDB5-E082F2CB6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522AD-1BDB-4DB3-A9AF-38112DC50F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63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l.ls-electric.com/uploads/document/16572861196090/XGI%20%EC%B4%88%EA%B8%89_V21_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mmol.tistory.com/15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famart.co.kr/resource/ls/%EC%82%AC%EC%9A%A9%EC%84%A4%EB%AA%85%EC%84%9C_XGI-CPU_%EA%B5%AD%EB%AC%B8_V2.3.pdf" TargetMode="External"/><Relationship Id="rId4" Type="http://schemas.openxmlformats.org/officeDocument/2006/relationships/hyperlink" Target="file:///C:\Users\ahn\Downloads\&#235;&#175;&#184;&#236;&#175;&#148;&#235;&#185;&#132;&#236;&#139;&#156;_MELSECNET_&#235;&#158;&#152;&#237;&#141;&#188;&#235;&#159;&#176;&#236;&#138;&#164;&#235;&#169;&#148;&#235;&#137;&#180;&#236;&#150;&#188;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://www.famart.co.kr/resource/ls/%EC%82%AC%EC%9A%A9%EC%84%A4%EB%AA%85%EC%84%9C_XGI-CPU_%EA%B5%AD%EB%AC%B8_V2.3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file:///C:\Users\ahn\Downloads\&#235;&#175;&#184;&#236;&#175;&#148;&#235;&#185;&#132;&#236;&#139;&#156;_MELSECNET_&#235;&#158;&#152;&#237;&#141;&#188;&#235;&#159;&#176;&#236;&#138;&#164;&#235;&#169;&#148;&#235;&#137;&#180;&#236;&#150;&#188;.pdf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9BD5F5-B387-9E3F-3683-7D9249F53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60" y="324037"/>
            <a:ext cx="5639587" cy="4982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84F42-3026-359B-2DD1-3C1AA5076522}"/>
              </a:ext>
            </a:extLst>
          </p:cNvPr>
          <p:cNvSpPr txBox="1"/>
          <p:nvPr/>
        </p:nvSpPr>
        <p:spPr>
          <a:xfrm>
            <a:off x="520460" y="549844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err="1">
                <a:hlinkClick r:id="rId3"/>
              </a:rPr>
              <a:t>sol.ls-electric.com</a:t>
            </a:r>
            <a:r>
              <a:rPr lang="ko-KR" altLang="en-US" dirty="0">
                <a:hlinkClick r:id="rId3"/>
              </a:rPr>
              <a:t>/</a:t>
            </a:r>
            <a:r>
              <a:rPr lang="ko-KR" altLang="en-US" dirty="0" err="1">
                <a:hlinkClick r:id="rId3"/>
              </a:rPr>
              <a:t>uploads</a:t>
            </a:r>
            <a:r>
              <a:rPr lang="ko-KR" altLang="en-US" dirty="0">
                <a:hlinkClick r:id="rId3"/>
              </a:rPr>
              <a:t>/</a:t>
            </a:r>
            <a:r>
              <a:rPr lang="ko-KR" altLang="en-US" dirty="0" err="1">
                <a:hlinkClick r:id="rId3"/>
              </a:rPr>
              <a:t>document</a:t>
            </a:r>
            <a:r>
              <a:rPr lang="ko-KR" altLang="en-US" dirty="0">
                <a:hlinkClick r:id="rId3"/>
              </a:rPr>
              <a:t>/16572861196090/XGI%20%EC%B4%88%EA%B8%89_</a:t>
            </a:r>
            <a:r>
              <a:rPr lang="ko-KR" altLang="en-US" dirty="0" err="1">
                <a:hlinkClick r:id="rId3"/>
              </a:rPr>
              <a:t>V21</a:t>
            </a:r>
            <a:r>
              <a:rPr lang="ko-KR" altLang="en-US" dirty="0">
                <a:hlinkClick r:id="rId3"/>
              </a:rPr>
              <a:t>_.</a:t>
            </a:r>
            <a:r>
              <a:rPr lang="ko-KR" altLang="en-US" dirty="0" err="1">
                <a:hlinkClick r:id="rId3"/>
              </a:rPr>
              <a:t>pdf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DF372-3860-3150-39DC-4571A312D898}"/>
              </a:ext>
            </a:extLst>
          </p:cNvPr>
          <p:cNvSpPr txBox="1"/>
          <p:nvPr/>
        </p:nvSpPr>
        <p:spPr>
          <a:xfrm>
            <a:off x="431321" y="652157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p29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83446-ABE2-48FE-DB8D-F6BED17BF85E}"/>
              </a:ext>
            </a:extLst>
          </p:cNvPr>
          <p:cNvSpPr txBox="1"/>
          <p:nvPr/>
        </p:nvSpPr>
        <p:spPr>
          <a:xfrm>
            <a:off x="6989553" y="5819319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</a:t>
            </a:r>
            <a:r>
              <a:rPr lang="ko-KR" altLang="en-US" dirty="0" err="1">
                <a:hlinkClick r:id="rId4"/>
              </a:rPr>
              <a:t>mmol.tistory.com</a:t>
            </a:r>
            <a:r>
              <a:rPr lang="ko-KR" altLang="en-US" dirty="0">
                <a:hlinkClick r:id="rId4"/>
              </a:rPr>
              <a:t>/151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FC1928-9240-9354-5E87-A568FCFC5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51693"/>
            <a:ext cx="5730815" cy="312793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BEBA55-5A47-3E67-ED34-4B359D012FAC}"/>
              </a:ext>
            </a:extLst>
          </p:cNvPr>
          <p:cNvSpPr/>
          <p:nvPr/>
        </p:nvSpPr>
        <p:spPr>
          <a:xfrm>
            <a:off x="2355010" y="324036"/>
            <a:ext cx="1423359" cy="34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 XGI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59E5D4-7C9D-439E-E1C3-8C22DABCFEA6}"/>
              </a:ext>
            </a:extLst>
          </p:cNvPr>
          <p:cNvSpPr/>
          <p:nvPr/>
        </p:nvSpPr>
        <p:spPr>
          <a:xfrm>
            <a:off x="8413631" y="324035"/>
            <a:ext cx="1423359" cy="34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GX</a:t>
            </a:r>
            <a:r>
              <a:rPr lang="ko-KR" altLang="en-US" dirty="0"/>
              <a:t> </a:t>
            </a:r>
            <a:r>
              <a:rPr lang="en-US" altLang="ko-KR" dirty="0"/>
              <a:t>Melsec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76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DBEDC-90B7-A425-97CA-EF926FEB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to remote IO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7D98A3-4DFD-E0ED-2645-1D798AA78E59}"/>
              </a:ext>
            </a:extLst>
          </p:cNvPr>
          <p:cNvSpPr/>
          <p:nvPr/>
        </p:nvSpPr>
        <p:spPr>
          <a:xfrm>
            <a:off x="2355010" y="324036"/>
            <a:ext cx="1423359" cy="34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 XGI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CA2732-FFA3-1589-4158-03DAD7B5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85" y="2589262"/>
            <a:ext cx="5730815" cy="31279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1DE3AFC-B1A2-1DB8-613B-CE742723B2B3}"/>
              </a:ext>
            </a:extLst>
          </p:cNvPr>
          <p:cNvSpPr/>
          <p:nvPr/>
        </p:nvSpPr>
        <p:spPr>
          <a:xfrm>
            <a:off x="5474448" y="4376810"/>
            <a:ext cx="2085788" cy="215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E41F88-2BD5-61B7-0428-034BF1F42659}"/>
              </a:ext>
            </a:extLst>
          </p:cNvPr>
          <p:cNvSpPr/>
          <p:nvPr/>
        </p:nvSpPr>
        <p:spPr>
          <a:xfrm>
            <a:off x="5435792" y="3097857"/>
            <a:ext cx="2085788" cy="215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A33F11A-E481-1FE1-3CD4-DAA33B590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36" y="365125"/>
            <a:ext cx="3185930" cy="353925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781404-2EA3-FCFC-524B-6653B6B39313}"/>
              </a:ext>
            </a:extLst>
          </p:cNvPr>
          <p:cNvSpPr/>
          <p:nvPr/>
        </p:nvSpPr>
        <p:spPr>
          <a:xfrm>
            <a:off x="8413631" y="324035"/>
            <a:ext cx="1423359" cy="34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GX</a:t>
            </a:r>
            <a:r>
              <a:rPr lang="ko-KR" altLang="en-US" dirty="0"/>
              <a:t> </a:t>
            </a:r>
            <a:r>
              <a:rPr lang="en-US" altLang="ko-KR" dirty="0"/>
              <a:t>Melsec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66540-3BE8-8DC3-DE9B-BE30FAB717FF}"/>
              </a:ext>
            </a:extLst>
          </p:cNvPr>
          <p:cNvSpPr txBox="1"/>
          <p:nvPr/>
        </p:nvSpPr>
        <p:spPr>
          <a:xfrm>
            <a:off x="5690627" y="6503567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 err="1">
                <a:hlinkClick r:id="rId4" action="ppaction://hlinkfile"/>
              </a:rPr>
              <a:t>file</a:t>
            </a:r>
            <a:r>
              <a:rPr lang="ko-KR" altLang="en-US" sz="700" dirty="0">
                <a:hlinkClick r:id="rId4" action="ppaction://hlinkfile"/>
              </a:rPr>
              <a:t>:///C:/</a:t>
            </a:r>
            <a:r>
              <a:rPr lang="ko-KR" altLang="en-US" sz="700" dirty="0" err="1">
                <a:hlinkClick r:id="rId4" action="ppaction://hlinkfile"/>
              </a:rPr>
              <a:t>Users</a:t>
            </a:r>
            <a:r>
              <a:rPr lang="ko-KR" altLang="en-US" sz="700" dirty="0">
                <a:hlinkClick r:id="rId4" action="ppaction://hlinkfile"/>
              </a:rPr>
              <a:t>/ahn/</a:t>
            </a:r>
            <a:r>
              <a:rPr lang="ko-KR" altLang="en-US" sz="700" dirty="0" err="1">
                <a:hlinkClick r:id="rId4" action="ppaction://hlinkfile"/>
              </a:rPr>
              <a:t>Downloads</a:t>
            </a:r>
            <a:r>
              <a:rPr lang="ko-KR" altLang="en-US" sz="700" dirty="0">
                <a:hlinkClick r:id="rId4" action="ppaction://hlinkfile"/>
              </a:rPr>
              <a:t>/%EB%AF%B8%EC%AF%94%EB%B9%84%EC%8B%9C_MELSECNET_%EB%9E%98%ED%8D%BC%EB%9F%B0%EC%8A%A4%EB%A9%94%EB%89%B4%EC%96%BC.pdf</a:t>
            </a:r>
            <a:endParaRPr lang="en-US" altLang="ko-KR" sz="700" dirty="0"/>
          </a:p>
          <a:p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546FB9-A557-249B-08C6-7E4F2083049A}"/>
              </a:ext>
            </a:extLst>
          </p:cNvPr>
          <p:cNvSpPr txBox="1"/>
          <p:nvPr/>
        </p:nvSpPr>
        <p:spPr>
          <a:xfrm>
            <a:off x="107576" y="5999132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 err="1">
                <a:hlinkClick r:id="rId5"/>
              </a:rPr>
              <a:t>http</a:t>
            </a:r>
            <a:r>
              <a:rPr lang="ko-KR" altLang="en-US" sz="700" dirty="0">
                <a:hlinkClick r:id="rId5"/>
              </a:rPr>
              <a:t>://</a:t>
            </a:r>
            <a:r>
              <a:rPr lang="ko-KR" altLang="en-US" sz="700" dirty="0" err="1">
                <a:hlinkClick r:id="rId5"/>
              </a:rPr>
              <a:t>www.famart.co.kr</a:t>
            </a:r>
            <a:r>
              <a:rPr lang="ko-KR" altLang="en-US" sz="700" dirty="0">
                <a:hlinkClick r:id="rId5"/>
              </a:rPr>
              <a:t>/</a:t>
            </a:r>
            <a:r>
              <a:rPr lang="ko-KR" altLang="en-US" sz="700" dirty="0" err="1">
                <a:hlinkClick r:id="rId5"/>
              </a:rPr>
              <a:t>resource</a:t>
            </a:r>
            <a:r>
              <a:rPr lang="ko-KR" altLang="en-US" sz="700" dirty="0">
                <a:hlinkClick r:id="rId5"/>
              </a:rPr>
              <a:t>/</a:t>
            </a:r>
            <a:r>
              <a:rPr lang="ko-KR" altLang="en-US" sz="700" dirty="0" err="1">
                <a:hlinkClick r:id="rId5"/>
              </a:rPr>
              <a:t>ls</a:t>
            </a:r>
            <a:r>
              <a:rPr lang="ko-KR" altLang="en-US" sz="700" dirty="0">
                <a:hlinkClick r:id="rId5"/>
              </a:rPr>
              <a:t>/%EC%82%AC%EC%9A%A9%EC%84%A4%EB%AA%85%EC%84%9C_XGI-CPU_%EA%B5%AD%EB%AC%B8_V2.3.pdf</a:t>
            </a:r>
            <a:endParaRPr lang="en-US" altLang="ko-KR" sz="700" dirty="0"/>
          </a:p>
          <a:p>
            <a:endParaRPr lang="ko-KR" alt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79950A-179F-B4AF-6510-F6EF2B80D38A}"/>
              </a:ext>
            </a:extLst>
          </p:cNvPr>
          <p:cNvSpPr txBox="1"/>
          <p:nvPr/>
        </p:nvSpPr>
        <p:spPr>
          <a:xfrm>
            <a:off x="322729" y="6414630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2-14 page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D1281A72-2198-B7A0-A0F9-3ADD35036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1863" y="1737365"/>
            <a:ext cx="5447525" cy="2278142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8003B94-C358-1117-2BFD-AFBE17F332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1185" y="2572693"/>
            <a:ext cx="3051008" cy="321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1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DBEDC-90B7-A425-97CA-EF926FEB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to cpu link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7D98A3-4DFD-E0ED-2645-1D798AA78E59}"/>
              </a:ext>
            </a:extLst>
          </p:cNvPr>
          <p:cNvSpPr/>
          <p:nvPr/>
        </p:nvSpPr>
        <p:spPr>
          <a:xfrm>
            <a:off x="2355010" y="324036"/>
            <a:ext cx="1423359" cy="34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 XGI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CA2732-FFA3-1589-4158-03DAD7B5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85" y="2589262"/>
            <a:ext cx="5730815" cy="31279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1DE3AFC-B1A2-1DB8-613B-CE742723B2B3}"/>
              </a:ext>
            </a:extLst>
          </p:cNvPr>
          <p:cNvSpPr/>
          <p:nvPr/>
        </p:nvSpPr>
        <p:spPr>
          <a:xfrm>
            <a:off x="5474448" y="4534647"/>
            <a:ext cx="2085788" cy="215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내용 개체 틀 20">
            <a:extLst>
              <a:ext uri="{FF2B5EF4-FFF2-40B4-BE49-F238E27FC236}">
                <a16:creationId xmlns:a16="http://schemas.microsoft.com/office/drawing/2014/main" id="{F3C204E1-AF00-501A-2F58-AECBCBEFC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48" y="1767095"/>
            <a:ext cx="5343955" cy="1837234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E41F88-2BD5-61B7-0428-034BF1F42659}"/>
              </a:ext>
            </a:extLst>
          </p:cNvPr>
          <p:cNvSpPr/>
          <p:nvPr/>
        </p:nvSpPr>
        <p:spPr>
          <a:xfrm>
            <a:off x="5474448" y="3346801"/>
            <a:ext cx="2085788" cy="215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8E572D7-00AC-50C2-2770-9A79DB32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51" y="106671"/>
            <a:ext cx="3019906" cy="29972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781404-2EA3-FCFC-524B-6653B6B39313}"/>
              </a:ext>
            </a:extLst>
          </p:cNvPr>
          <p:cNvSpPr/>
          <p:nvPr/>
        </p:nvSpPr>
        <p:spPr>
          <a:xfrm>
            <a:off x="8413631" y="324035"/>
            <a:ext cx="1423359" cy="34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GX</a:t>
            </a:r>
            <a:r>
              <a:rPr lang="ko-KR" altLang="en-US" dirty="0"/>
              <a:t> </a:t>
            </a:r>
            <a:r>
              <a:rPr lang="en-US" altLang="ko-KR" dirty="0"/>
              <a:t>Melsec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66540-3BE8-8DC3-DE9B-BE30FAB717FF}"/>
              </a:ext>
            </a:extLst>
          </p:cNvPr>
          <p:cNvSpPr txBox="1"/>
          <p:nvPr/>
        </p:nvSpPr>
        <p:spPr>
          <a:xfrm>
            <a:off x="5690627" y="6503567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 err="1">
                <a:hlinkClick r:id="rId5" action="ppaction://hlinkfile"/>
              </a:rPr>
              <a:t>file</a:t>
            </a:r>
            <a:r>
              <a:rPr lang="ko-KR" altLang="en-US" sz="700" dirty="0">
                <a:hlinkClick r:id="rId5" action="ppaction://hlinkfile"/>
              </a:rPr>
              <a:t>:///C:/</a:t>
            </a:r>
            <a:r>
              <a:rPr lang="ko-KR" altLang="en-US" sz="700" dirty="0" err="1">
                <a:hlinkClick r:id="rId5" action="ppaction://hlinkfile"/>
              </a:rPr>
              <a:t>Users</a:t>
            </a:r>
            <a:r>
              <a:rPr lang="ko-KR" altLang="en-US" sz="700" dirty="0">
                <a:hlinkClick r:id="rId5" action="ppaction://hlinkfile"/>
              </a:rPr>
              <a:t>/ahn/</a:t>
            </a:r>
            <a:r>
              <a:rPr lang="ko-KR" altLang="en-US" sz="700" dirty="0" err="1">
                <a:hlinkClick r:id="rId5" action="ppaction://hlinkfile"/>
              </a:rPr>
              <a:t>Downloads</a:t>
            </a:r>
            <a:r>
              <a:rPr lang="ko-KR" altLang="en-US" sz="700" dirty="0">
                <a:hlinkClick r:id="rId5" action="ppaction://hlinkfile"/>
              </a:rPr>
              <a:t>/%EB%AF%B8%EC%AF%94%EB%B9%84%EC%8B%9C_MELSECNET_%EB%9E%98%ED%8D%BC%EB%9F%B0%EC%8A%A4%EB%A9%94%EB%89%B4%EC%96%BC.pdf</a:t>
            </a:r>
            <a:endParaRPr lang="en-US" altLang="ko-KR" sz="700" dirty="0"/>
          </a:p>
          <a:p>
            <a:endParaRPr lang="ko-KR" altLang="en-US" sz="7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EEC857E-4E77-D445-EB14-0F5143F50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4448" y="651119"/>
            <a:ext cx="3655854" cy="2034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D546FB9-A557-249B-08C6-7E4F2083049A}"/>
              </a:ext>
            </a:extLst>
          </p:cNvPr>
          <p:cNvSpPr txBox="1"/>
          <p:nvPr/>
        </p:nvSpPr>
        <p:spPr>
          <a:xfrm>
            <a:off x="107576" y="5999132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 err="1">
                <a:hlinkClick r:id="rId7"/>
              </a:rPr>
              <a:t>http</a:t>
            </a:r>
            <a:r>
              <a:rPr lang="ko-KR" altLang="en-US" sz="700" dirty="0">
                <a:hlinkClick r:id="rId7"/>
              </a:rPr>
              <a:t>://</a:t>
            </a:r>
            <a:r>
              <a:rPr lang="ko-KR" altLang="en-US" sz="700" dirty="0" err="1">
                <a:hlinkClick r:id="rId7"/>
              </a:rPr>
              <a:t>www.famart.co.kr</a:t>
            </a:r>
            <a:r>
              <a:rPr lang="ko-KR" altLang="en-US" sz="700" dirty="0">
                <a:hlinkClick r:id="rId7"/>
              </a:rPr>
              <a:t>/</a:t>
            </a:r>
            <a:r>
              <a:rPr lang="ko-KR" altLang="en-US" sz="700" dirty="0" err="1">
                <a:hlinkClick r:id="rId7"/>
              </a:rPr>
              <a:t>resource</a:t>
            </a:r>
            <a:r>
              <a:rPr lang="ko-KR" altLang="en-US" sz="700" dirty="0">
                <a:hlinkClick r:id="rId7"/>
              </a:rPr>
              <a:t>/</a:t>
            </a:r>
            <a:r>
              <a:rPr lang="ko-KR" altLang="en-US" sz="700" dirty="0" err="1">
                <a:hlinkClick r:id="rId7"/>
              </a:rPr>
              <a:t>ls</a:t>
            </a:r>
            <a:r>
              <a:rPr lang="ko-KR" altLang="en-US" sz="700" dirty="0">
                <a:hlinkClick r:id="rId7"/>
              </a:rPr>
              <a:t>/%EC%82%AC%EC%9A%A9%EC%84%A4%EB%AA%85%EC%84%9C_XGI-CPU_%EA%B5%AD%EB%AC%B8_V2.3.pdf</a:t>
            </a:r>
            <a:endParaRPr lang="en-US" altLang="ko-KR" sz="700" dirty="0"/>
          </a:p>
          <a:p>
            <a:endParaRPr lang="ko-KR" alt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79950A-179F-B4AF-6510-F6EF2B80D38A}"/>
              </a:ext>
            </a:extLst>
          </p:cNvPr>
          <p:cNvSpPr txBox="1"/>
          <p:nvPr/>
        </p:nvSpPr>
        <p:spPr>
          <a:xfrm>
            <a:off x="322729" y="6414630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2-13 page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BA4BD6A-C2C7-B6CF-A99A-FF0AA0DE7F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546" y="3429000"/>
            <a:ext cx="4180254" cy="24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2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DBEDC-90B7-A425-97CA-EF926FEB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latch</a:t>
            </a:r>
            <a:r>
              <a:rPr lang="ko-KR" altLang="en-US" dirty="0"/>
              <a:t>  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A0F7C9-36D2-788E-AB91-F02048FA1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142" y="1792287"/>
            <a:ext cx="4038131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7D98A3-4DFD-E0ED-2645-1D798AA78E59}"/>
              </a:ext>
            </a:extLst>
          </p:cNvPr>
          <p:cNvSpPr/>
          <p:nvPr/>
        </p:nvSpPr>
        <p:spPr>
          <a:xfrm>
            <a:off x="2355010" y="324036"/>
            <a:ext cx="1423359" cy="34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 XGI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CB3E68-85E0-BFD8-6587-45FB71CAFB02}"/>
              </a:ext>
            </a:extLst>
          </p:cNvPr>
          <p:cNvSpPr/>
          <p:nvPr/>
        </p:nvSpPr>
        <p:spPr>
          <a:xfrm>
            <a:off x="8413631" y="324035"/>
            <a:ext cx="1423359" cy="34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GX</a:t>
            </a:r>
            <a:r>
              <a:rPr lang="ko-KR" altLang="en-US" dirty="0"/>
              <a:t> </a:t>
            </a:r>
            <a:r>
              <a:rPr lang="en-US" altLang="ko-KR" dirty="0"/>
              <a:t>Melsec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CA2732-FFA3-1589-4158-03DAD7B5A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85" y="2589262"/>
            <a:ext cx="5730815" cy="31279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1DE3AFC-B1A2-1DB8-613B-CE742723B2B3}"/>
              </a:ext>
            </a:extLst>
          </p:cNvPr>
          <p:cNvSpPr/>
          <p:nvPr/>
        </p:nvSpPr>
        <p:spPr>
          <a:xfrm>
            <a:off x="5468471" y="3213847"/>
            <a:ext cx="2085788" cy="215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58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03FAB-8816-0CA9-2045-A980B65A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4232FD-4554-5AD4-3DBC-0645DE0EF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994" y="3034371"/>
            <a:ext cx="7964011" cy="1933845"/>
          </a:xfrm>
        </p:spPr>
      </p:pic>
    </p:spTree>
    <p:extLst>
      <p:ext uri="{BB962C8B-B14F-4D97-AF65-F5344CB8AC3E}">
        <p14:creationId xmlns:p14="http://schemas.microsoft.com/office/powerpoint/2010/main" val="425358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337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cpu to remote IO</vt:lpstr>
      <vt:lpstr>cpu to cpu link</vt:lpstr>
      <vt:lpstr>latch  설정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</cp:revision>
  <dcterms:created xsi:type="dcterms:W3CDTF">2023-01-20T01:04:13Z</dcterms:created>
  <dcterms:modified xsi:type="dcterms:W3CDTF">2023-01-20T01:44:46Z</dcterms:modified>
</cp:coreProperties>
</file>