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4" r:id="rId4"/>
    <p:sldId id="62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0" d="100"/>
          <a:sy n="140" d="100"/>
        </p:scale>
        <p:origin x="3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</a:t>
            </a:r>
            <a:r>
              <a:rPr lang="en-US" altLang="ko-KR" dirty="0" err="1">
                <a:solidFill>
                  <a:schemeClr val="bg2"/>
                </a:solidFill>
              </a:rPr>
              <a:t>autoLamp1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</a:t>
            </a:r>
            <a:r>
              <a:rPr lang="en-US" altLang="ko-KR" dirty="0" err="1">
                <a:solidFill>
                  <a:schemeClr val="bg2"/>
                </a:solidFill>
              </a:rPr>
              <a:t>stopLamp1</a:t>
            </a:r>
            <a:r>
              <a:rPr lang="en-US" altLang="ko-KR" dirty="0">
                <a:solidFill>
                  <a:schemeClr val="bg2"/>
                </a:solidFill>
              </a:rPr>
              <a:t>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</a:t>
            </a:r>
            <a:r>
              <a:rPr lang="en-US" altLang="ko-KR" dirty="0" err="1">
                <a:solidFill>
                  <a:schemeClr val="bg2"/>
                </a:solidFill>
              </a:rPr>
              <a:t>driveLamp1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</a:t>
            </a:r>
            <a:r>
              <a:rPr lang="en-US" altLang="ko-KR" dirty="0" err="1">
                <a:solidFill>
                  <a:schemeClr val="bg2"/>
                </a:solidFill>
              </a:rPr>
              <a:t>readyLamp1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179D1301-EB33-5C8F-C117-AB38042CC7C6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81AAB7B2-B068-5B25-F285-59730A543C1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S[stopBtn2]</a:t>
            </a:r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25734</TotalTime>
  <Words>107</Words>
  <Application>Microsoft Office PowerPoint</Application>
  <PresentationFormat>와이드스크린</PresentationFormat>
  <Paragraphs>27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629</cp:revision>
  <cp:lastPrinted>2022-02-14T05:59:14Z</cp:lastPrinted>
  <dcterms:created xsi:type="dcterms:W3CDTF">2021-12-21T01:04:53Z</dcterms:created>
  <dcterms:modified xsi:type="dcterms:W3CDTF">2023-01-12T09:09:24Z</dcterms:modified>
</cp:coreProperties>
</file>