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2025-01-30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1727991" y="3630543"/>
            <a:ext cx="1792387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ADV</a:t>
            </a:r>
          </a:p>
          <a:p>
            <a:pPr algn="ctr"/>
            <a:r>
              <a:rPr lang="en-US" altLang="ko-KR" u="sng" dirty="0"/>
              <a:t>[T(100ms)]</a:t>
            </a:r>
            <a:endParaRPr lang="ko-KR" altLang="en-US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20378" y="4226191"/>
            <a:ext cx="643944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7479" y="3799269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9819336" y="365125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 dirty="0"/>
              <a:t>/B1\B2\B3\clp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0B33B7-B535-F7B6-0739-7F54F1F42499}"/>
              </a:ext>
            </a:extLst>
          </p:cNvPr>
          <p:cNvGrpSpPr/>
          <p:nvPr/>
        </p:nvGrpSpPr>
        <p:grpSpPr>
          <a:xfrm>
            <a:off x="4164322" y="2156080"/>
            <a:ext cx="7302320" cy="4140222"/>
            <a:chOff x="4164322" y="2156080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4164322" y="2156080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RET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6096000" y="295261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CLP.ADV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8859742" y="443797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CLP.RET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7602828" y="3424660"/>
              <a:ext cx="1256914" cy="14853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D85FFA-BD64-FB00-FF3E-4CA31A133DE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85180" y="2550016"/>
            <a:ext cx="4216" cy="124925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dev</vt:lpstr>
      <vt:lpstr>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57</cp:revision>
  <dcterms:created xsi:type="dcterms:W3CDTF">2023-10-17T01:07:34Z</dcterms:created>
  <dcterms:modified xsi:type="dcterms:W3CDTF">2025-01-30T09:37:54Z</dcterms:modified>
</cp:coreProperties>
</file>