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2023-01-25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4743473" y="243233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3801704" y="3008514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IXgiLocalVar&lt;'T&gt;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496766" y="2678553"/>
            <a:ext cx="791087" cy="32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1445103" cy="4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1396828" cy="7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6110052" y="5255267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2578049" y="393664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3273111" y="4182863"/>
            <a:ext cx="3494333" cy="107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4496766" y="3254735"/>
            <a:ext cx="2270678" cy="20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6767444" y="1479622"/>
            <a:ext cx="1" cy="37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287853" y="1479622"/>
            <a:ext cx="1479592" cy="9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77682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cxnSpLocks/>
            <a:stCxn id="68" idx="2"/>
            <a:endCxn id="77" idx="0"/>
          </p:cNvCxnSpPr>
          <p:nvPr/>
        </p:nvCxnSpPr>
        <p:spPr>
          <a:xfrm flipH="1">
            <a:off x="3438973" y="5023045"/>
            <a:ext cx="1" cy="444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3082946" y="5467336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3767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82144" y="3556013"/>
            <a:ext cx="2256830" cy="122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226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2AFC6C2-2C28-9AA2-7699-1B0593C82058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 rot="5400000">
            <a:off x="3454609" y="1463988"/>
            <a:ext cx="3297202" cy="33284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34332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037313" y="2700843"/>
            <a:ext cx="380629" cy="20909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8627078" y="4076413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973056" y="5245188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flipH="1">
            <a:off x="8705789" y="4322634"/>
            <a:ext cx="541010" cy="9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1938344" cy="37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221448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8D8CD6-4A17-924D-2788-02FD9D4DA053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 flipH="1">
            <a:off x="1144473" y="4182863"/>
            <a:ext cx="2128638" cy="11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3622260" y="6172169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7" idx="2"/>
            <a:endCxn id="3" idx="0"/>
          </p:cNvCxnSpPr>
          <p:nvPr/>
        </p:nvCxnSpPr>
        <p:spPr>
          <a:xfrm>
            <a:off x="3438973" y="5713557"/>
            <a:ext cx="689997" cy="45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0DAB34-FC25-C6D9-ABF4-DF4C723DA83A}"/>
              </a:ext>
            </a:extLst>
          </p:cNvPr>
          <p:cNvSpPr txBox="1"/>
          <p:nvPr/>
        </p:nvSpPr>
        <p:spPr>
          <a:xfrm>
            <a:off x="2391401" y="6172169"/>
            <a:ext cx="1164101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ActionTag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EF93FD-BE1B-6677-AF44-215D7749727A}"/>
              </a:ext>
            </a:extLst>
          </p:cNvPr>
          <p:cNvCxnSpPr>
            <a:cxnSpLocks/>
            <a:stCxn id="77" idx="2"/>
            <a:endCxn id="24" idx="0"/>
          </p:cNvCxnSpPr>
          <p:nvPr/>
        </p:nvCxnSpPr>
        <p:spPr>
          <a:xfrm flipH="1">
            <a:off x="2973452" y="5713557"/>
            <a:ext cx="465521" cy="45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265</Words>
  <Application>Microsoft Office PowerPoint</Application>
  <PresentationFormat>와이드스크린</PresentationFormat>
  <Paragraphs>83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30</cp:revision>
  <dcterms:created xsi:type="dcterms:W3CDTF">2022-07-21T20:15:02Z</dcterms:created>
  <dcterms:modified xsi:type="dcterms:W3CDTF">2023-01-25T05:51:50Z</dcterms:modified>
</cp:coreProperties>
</file>