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2568B11-B515-E709-E5F6-5897A803C47B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B16DE80-FA77-22BF-961A-96211E75D0D4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12700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539AECF-4F20-2808-BCA2-DEA0F83099A4}"/>
              </a:ext>
            </a:extLst>
          </p:cNvPr>
          <p:cNvCxnSpPr>
            <a:cxnSpLocks/>
            <a:stCxn id="52" idx="0"/>
            <a:endCxn id="46" idx="0"/>
          </p:cNvCxnSpPr>
          <p:nvPr/>
        </p:nvCxnSpPr>
        <p:spPr>
          <a:xfrm rot="16200000" flipH="1">
            <a:off x="4998951" y="2606673"/>
            <a:ext cx="273759" cy="1475428"/>
          </a:xfrm>
          <a:prstGeom prst="bentConnector3">
            <a:avLst>
              <a:gd name="adj1" fmla="val -83504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8111DE-C4DB-180C-D931-9880BB790DBA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21D2FE-90AF-1381-674C-13BCCEBFB2F8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567FEDA-1192-6C36-DDFA-C2AA75C5BECE}"/>
              </a:ext>
            </a:extLst>
          </p:cNvPr>
          <p:cNvCxnSpPr>
            <a:cxnSpLocks/>
            <a:stCxn id="40" idx="0"/>
            <a:endCxn id="116" idx="2"/>
          </p:cNvCxnSpPr>
          <p:nvPr/>
        </p:nvCxnSpPr>
        <p:spPr>
          <a:xfrm rot="16200000" flipV="1">
            <a:off x="4977404" y="1101688"/>
            <a:ext cx="393252" cy="698227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198009E-287F-0E49-1D37-4EC3FDAE237C}"/>
              </a:ext>
            </a:extLst>
          </p:cNvPr>
          <p:cNvCxnSpPr>
            <a:cxnSpLocks/>
            <a:stCxn id="44" idx="1"/>
            <a:endCxn id="115" idx="1"/>
          </p:cNvCxnSpPr>
          <p:nvPr/>
        </p:nvCxnSpPr>
        <p:spPr>
          <a:xfrm rot="10800000" flipV="1">
            <a:off x="4333190" y="5291734"/>
            <a:ext cx="12700" cy="896982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4B3133A-7DBA-9F9B-5C6D-008B2BBBBA89}"/>
              </a:ext>
            </a:extLst>
          </p:cNvPr>
          <p:cNvCxnSpPr>
            <a:cxnSpLocks/>
            <a:stCxn id="44" idx="2"/>
            <a:endCxn id="115" idx="0"/>
          </p:cNvCxnSpPr>
          <p:nvPr/>
        </p:nvCxnSpPr>
        <p:spPr>
          <a:xfrm rot="5400000">
            <a:off x="4978103" y="5481332"/>
            <a:ext cx="387699" cy="69407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739151F-8C13-6133-FDEB-AE545964F2E3}"/>
              </a:ext>
            </a:extLst>
          </p:cNvPr>
          <p:cNvCxnSpPr>
            <a:cxnSpLocks/>
            <a:stCxn id="40" idx="1"/>
            <a:endCxn id="116" idx="1"/>
          </p:cNvCxnSpPr>
          <p:nvPr/>
        </p:nvCxnSpPr>
        <p:spPr>
          <a:xfrm rot="10800000">
            <a:off x="4333190" y="1087679"/>
            <a:ext cx="4156" cy="907143"/>
          </a:xfrm>
          <a:prstGeom prst="bentConnector3">
            <a:avLst>
              <a:gd name="adj1" fmla="val 560048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90A2C3-1E45-5408-F359-C24920EC41C3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9" y="3568457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E473859-FF8A-33F9-9810-BCAD5B56B83A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89BD39F-1B25-DC9B-9F1F-0F618977C435}"/>
              </a:ext>
            </a:extLst>
          </p:cNvPr>
          <p:cNvSpPr/>
          <p:nvPr/>
        </p:nvSpPr>
        <p:spPr>
          <a:xfrm>
            <a:off x="8425898" y="354903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./Sub/Sub/LH</a:t>
            </a:r>
          </a:p>
          <a:p>
            <a:pPr algn="ctr"/>
            <a:r>
              <a:rPr lang="en-US" altLang="ko-KR" sz="900" dirty="0"/>
              <a:t>[LH]</a:t>
            </a:r>
            <a:endParaRPr lang="ko-KR" altLang="en-US" sz="900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016DACB-9738-0B1A-D47B-FBB44C254922}"/>
              </a:ext>
            </a:extLst>
          </p:cNvPr>
          <p:cNvSpPr/>
          <p:nvPr/>
        </p:nvSpPr>
        <p:spPr>
          <a:xfrm>
            <a:off x="10216968" y="354903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./Sub/Sub/RH</a:t>
            </a:r>
          </a:p>
          <a:p>
            <a:pPr algn="ctr"/>
            <a:r>
              <a:rPr lang="en-US" altLang="ko-KR" sz="900" dirty="0"/>
              <a:t>[RH]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25884</TotalTime>
  <Words>138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807</cp:revision>
  <cp:lastPrinted>2022-02-14T05:59:14Z</cp:lastPrinted>
  <dcterms:created xsi:type="dcterms:W3CDTF">2021-12-21T01:04:53Z</dcterms:created>
  <dcterms:modified xsi:type="dcterms:W3CDTF">2024-07-08T04:45:17Z</dcterms:modified>
</cp:coreProperties>
</file>