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8"/>
  </p:notesMasterIdLst>
  <p:handoutMasterIdLst>
    <p:handoutMasterId r:id="rId9"/>
  </p:handoutMasterIdLst>
  <p:sldIdLst>
    <p:sldId id="627" r:id="rId2"/>
    <p:sldId id="628" r:id="rId3"/>
    <p:sldId id="630" r:id="rId4"/>
    <p:sldId id="631" r:id="rId5"/>
    <p:sldId id="632" r:id="rId6"/>
    <p:sldId id="633" r:id="rId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06" d="100"/>
          <a:sy n="106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2024-07-08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2024-07-08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6131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2547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1284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5989E0-AEB5-2044-9BFD-13B6F8CC9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Floor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5BFF-C1A3-71FD-F946-106218FE05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25510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1600" dirty="0"/>
              <a:t>S111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S112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S113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S114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S115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S116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A1D6175C-AB79-2FFB-4E93-2248874EE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32" y="0"/>
            <a:ext cx="3534268" cy="2848373"/>
          </a:xfrm>
          <a:prstGeom prst="rect">
            <a:avLst/>
          </a:prstGeom>
        </p:spPr>
      </p:pic>
      <p:pic>
        <p:nvPicPr>
          <p:cNvPr id="57" name="그림 56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178" y="406165"/>
            <a:ext cx="282635" cy="2022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10A25BD-787F-1A5D-CB1E-996B99E40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04" y="406165"/>
            <a:ext cx="6796760" cy="592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59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2908617" cy="529248"/>
          </a:xfrm>
        </p:spPr>
        <p:txBody>
          <a:bodyPr/>
          <a:lstStyle/>
          <a:p>
            <a:r>
              <a:rPr lang="en-US" altLang="ko-KR" dirty="0"/>
              <a:t>LineFlow</a:t>
            </a:r>
            <a:endParaRPr lang="ko-KR" altLang="en-US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3BB213C0-2C91-5296-951C-3CBB0CAC2521}"/>
              </a:ext>
            </a:extLst>
          </p:cNvPr>
          <p:cNvSpPr/>
          <p:nvPr/>
        </p:nvSpPr>
        <p:spPr>
          <a:xfrm flipH="1">
            <a:off x="66840" y="1249315"/>
            <a:ext cx="2036280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RUN</a:t>
            </a:r>
          </a:p>
          <a:p>
            <a:pPr algn="ctr"/>
            <a:r>
              <a:rPr lang="en-US" altLang="ko-KR" sz="1200" dirty="0"/>
              <a:t>[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STN_Buffer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algn="ctr"/>
            <a:r>
              <a:rPr lang="en-US" altLang="ko-KR" sz="1200" dirty="0"/>
              <a:t>~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S111.Work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CEF99F-551A-6815-E98C-02F09E720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32" y="0"/>
            <a:ext cx="3534268" cy="2848373"/>
          </a:xfrm>
          <a:prstGeom prst="rect">
            <a:avLst/>
          </a:prstGeom>
        </p:spPr>
      </p:pic>
      <p:pic>
        <p:nvPicPr>
          <p:cNvPr id="11" name="그림 10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610" y="1323047"/>
            <a:ext cx="282635" cy="202278"/>
          </a:xfrm>
          <a:prstGeom prst="rect">
            <a:avLst/>
          </a:prstGeom>
        </p:spPr>
      </p:pic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95EA1044-011E-A5EE-9A2B-0091FF79082F}"/>
              </a:ext>
            </a:extLst>
          </p:cNvPr>
          <p:cNvSpPr/>
          <p:nvPr/>
        </p:nvSpPr>
        <p:spPr>
          <a:xfrm>
            <a:off x="2300470" y="2593547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S111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55A0C464-1B9E-78E9-7787-0556CDDC5781}"/>
              </a:ext>
            </a:extLst>
          </p:cNvPr>
          <p:cNvSpPr/>
          <p:nvPr/>
        </p:nvSpPr>
        <p:spPr>
          <a:xfrm>
            <a:off x="3737085" y="2593547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S112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F36B955C-3AAD-0130-9E4A-835D05AAB64F}"/>
              </a:ext>
            </a:extLst>
          </p:cNvPr>
          <p:cNvSpPr/>
          <p:nvPr/>
        </p:nvSpPr>
        <p:spPr>
          <a:xfrm>
            <a:off x="5173700" y="2593547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S113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CAECB013-76DA-0CA6-5C9C-AE242E9A1149}"/>
              </a:ext>
            </a:extLst>
          </p:cNvPr>
          <p:cNvSpPr/>
          <p:nvPr/>
        </p:nvSpPr>
        <p:spPr>
          <a:xfrm>
            <a:off x="6610314" y="2593547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S114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8FE2A1D-9FDA-1ACA-E3BC-0046FA959FDF}"/>
              </a:ext>
            </a:extLst>
          </p:cNvPr>
          <p:cNvCxnSpPr>
            <a:cxnSpLocks/>
            <a:stCxn id="187" idx="3"/>
            <a:endCxn id="188" idx="1"/>
          </p:cNvCxnSpPr>
          <p:nvPr/>
        </p:nvCxnSpPr>
        <p:spPr>
          <a:xfrm>
            <a:off x="3084032" y="3189630"/>
            <a:ext cx="653053" cy="0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6CA795-FCA7-0B3B-7E81-5DA9AAA52276}"/>
              </a:ext>
            </a:extLst>
          </p:cNvPr>
          <p:cNvSpPr/>
          <p:nvPr/>
        </p:nvSpPr>
        <p:spPr>
          <a:xfrm>
            <a:off x="926172" y="2857127"/>
            <a:ext cx="783562" cy="665004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STN_Buffer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EB9C964-793B-F89F-DD5F-D7947223FA52}"/>
              </a:ext>
            </a:extLst>
          </p:cNvPr>
          <p:cNvGrpSpPr/>
          <p:nvPr/>
        </p:nvGrpSpPr>
        <p:grpSpPr>
          <a:xfrm>
            <a:off x="8688360" y="3507085"/>
            <a:ext cx="1377615" cy="1708485"/>
            <a:chOff x="8688360" y="3507085"/>
            <a:chExt cx="1377615" cy="170848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9175967-22DC-C0ED-BC9E-523201E0F49E}"/>
                </a:ext>
              </a:extLst>
            </p:cNvPr>
            <p:cNvSpPr/>
            <p:nvPr/>
          </p:nvSpPr>
          <p:spPr>
            <a:xfrm>
              <a:off x="8688360" y="3507085"/>
              <a:ext cx="1377615" cy="1708485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Unload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2D41D3E-8B29-EF6A-AD88-4DFF03EFEFDE}"/>
                </a:ext>
              </a:extLst>
            </p:cNvPr>
            <p:cNvSpPr/>
            <p:nvPr/>
          </p:nvSpPr>
          <p:spPr>
            <a:xfrm>
              <a:off x="8905336" y="3659701"/>
              <a:ext cx="943664" cy="3483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RBT117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700" dirty="0"/>
                <a:t>LOAD</a:t>
              </a:r>
              <a:endParaRPr lang="ko-KR" altLang="en-US" sz="7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46A441F-498D-DDA5-BF2A-C4DF5072134E}"/>
                </a:ext>
              </a:extLst>
            </p:cNvPr>
            <p:cNvSpPr/>
            <p:nvPr/>
          </p:nvSpPr>
          <p:spPr>
            <a:xfrm>
              <a:off x="8905336" y="4699184"/>
              <a:ext cx="943664" cy="3483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RBT117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700" dirty="0"/>
                <a:t>HOME</a:t>
              </a:r>
              <a:endParaRPr lang="ko-KR" altLang="en-US" sz="700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FAD4592-8578-A894-4B34-62EC943DCB9F}"/>
                </a:ext>
              </a:extLst>
            </p:cNvPr>
            <p:cNvSpPr/>
            <p:nvPr/>
          </p:nvSpPr>
          <p:spPr>
            <a:xfrm>
              <a:off x="8905336" y="4203452"/>
              <a:ext cx="943664" cy="3483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RBT117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700" dirty="0"/>
                <a:t>UNLOAD</a:t>
              </a:r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B3F5715-1A63-5454-E994-C93977323084}"/>
              </a:ext>
            </a:extLst>
          </p:cNvPr>
          <p:cNvCxnSpPr>
            <a:cxnSpLocks/>
            <a:stCxn id="15" idx="4"/>
            <a:endCxn id="8" idx="0"/>
          </p:cNvCxnSpPr>
          <p:nvPr/>
        </p:nvCxnSpPr>
        <p:spPr>
          <a:xfrm>
            <a:off x="9377168" y="4008081"/>
            <a:ext cx="0" cy="195371"/>
          </a:xfrm>
          <a:prstGeom prst="straightConnector1">
            <a:avLst/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6728434-BD88-C813-DC3A-D148D09DADA6}"/>
              </a:ext>
            </a:extLst>
          </p:cNvPr>
          <p:cNvCxnSpPr>
            <a:cxnSpLocks/>
            <a:stCxn id="8" idx="4"/>
            <a:endCxn id="17" idx="0"/>
          </p:cNvCxnSpPr>
          <p:nvPr/>
        </p:nvCxnSpPr>
        <p:spPr>
          <a:xfrm>
            <a:off x="9377168" y="4551832"/>
            <a:ext cx="0" cy="147352"/>
          </a:xfrm>
          <a:prstGeom prst="straightConnector1">
            <a:avLst/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E066B20-D2DA-48E8-026A-AE89C04BD919}"/>
              </a:ext>
            </a:extLst>
          </p:cNvPr>
          <p:cNvCxnSpPr>
            <a:cxnSpLocks/>
            <a:stCxn id="9" idx="3"/>
            <a:endCxn id="187" idx="1"/>
          </p:cNvCxnSpPr>
          <p:nvPr/>
        </p:nvCxnSpPr>
        <p:spPr>
          <a:xfrm>
            <a:off x="1709734" y="3189629"/>
            <a:ext cx="590736" cy="1"/>
          </a:xfrm>
          <a:prstGeom prst="bentConnector3">
            <a:avLst>
              <a:gd name="adj1" fmla="val 50000"/>
            </a:avLst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ECE619BD-BC65-68C6-A1F6-077F17535A1F}"/>
              </a:ext>
            </a:extLst>
          </p:cNvPr>
          <p:cNvCxnSpPr>
            <a:cxnSpLocks/>
            <a:stCxn id="190" idx="3"/>
            <a:endCxn id="14" idx="0"/>
          </p:cNvCxnSpPr>
          <p:nvPr/>
        </p:nvCxnSpPr>
        <p:spPr>
          <a:xfrm>
            <a:off x="7393876" y="3189630"/>
            <a:ext cx="1983292" cy="317455"/>
          </a:xfrm>
          <a:prstGeom prst="bentConnector2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1C2A2C-B0DA-4CEC-B803-A77E274FAF03}"/>
              </a:ext>
            </a:extLst>
          </p:cNvPr>
          <p:cNvSpPr/>
          <p:nvPr/>
        </p:nvSpPr>
        <p:spPr>
          <a:xfrm>
            <a:off x="8688360" y="5714079"/>
            <a:ext cx="1377615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41" name="사각형: 모서리가 접힌 도형 40">
            <a:extLst>
              <a:ext uri="{FF2B5EF4-FFF2-40B4-BE49-F238E27FC236}">
                <a16:creationId xmlns:a16="http://schemas.microsoft.com/office/drawing/2014/main" id="{86ADFB64-4516-D815-22B4-0454E6194154}"/>
              </a:ext>
            </a:extLst>
          </p:cNvPr>
          <p:cNvSpPr/>
          <p:nvPr/>
        </p:nvSpPr>
        <p:spPr>
          <a:xfrm>
            <a:off x="358537" y="604651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[RBT117]</a:t>
            </a:r>
            <a:endParaRPr lang="ko-KR" altLang="en-US" sz="900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393FA7F9-118D-911F-6FA8-AD688EE81967}"/>
              </a:ext>
            </a:extLst>
          </p:cNvPr>
          <p:cNvSpPr/>
          <p:nvPr/>
        </p:nvSpPr>
        <p:spPr>
          <a:xfrm flipH="1">
            <a:off x="66840" y="1923178"/>
            <a:ext cx="2036280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</a:t>
            </a:r>
            <a:endParaRPr lang="en-US" altLang="ko-KR" sz="1200" dirty="0"/>
          </a:p>
          <a:p>
            <a:pPr algn="ctr"/>
            <a:r>
              <a:rPr lang="en-US" altLang="ko-KR" sz="1200" dirty="0"/>
              <a:t>[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Unload</a:t>
            </a:r>
          </a:p>
          <a:p>
            <a:pPr algn="ctr"/>
            <a:r>
              <a:rPr lang="en-US" altLang="ko-KR" sz="1200" dirty="0"/>
              <a:t>~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Unload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A075A28-6DE7-CF9A-2C56-91998B56203E}"/>
              </a:ext>
            </a:extLst>
          </p:cNvPr>
          <p:cNvCxnSpPr>
            <a:cxnSpLocks/>
            <a:stCxn id="188" idx="3"/>
            <a:endCxn id="189" idx="1"/>
          </p:cNvCxnSpPr>
          <p:nvPr/>
        </p:nvCxnSpPr>
        <p:spPr>
          <a:xfrm>
            <a:off x="4520647" y="3189630"/>
            <a:ext cx="653053" cy="0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C7F08C8-BC25-C008-121F-296C7E0366B6}"/>
              </a:ext>
            </a:extLst>
          </p:cNvPr>
          <p:cNvCxnSpPr>
            <a:cxnSpLocks/>
            <a:stCxn id="189" idx="3"/>
            <a:endCxn id="190" idx="1"/>
          </p:cNvCxnSpPr>
          <p:nvPr/>
        </p:nvCxnSpPr>
        <p:spPr>
          <a:xfrm>
            <a:off x="5957262" y="3189630"/>
            <a:ext cx="653052" cy="0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FFC164-D73E-0BD0-2448-BFE1EE128756}"/>
              </a:ext>
            </a:extLst>
          </p:cNvPr>
          <p:cNvSpPr/>
          <p:nvPr/>
        </p:nvSpPr>
        <p:spPr>
          <a:xfrm>
            <a:off x="8688360" y="5714079"/>
            <a:ext cx="1377615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7714891F-9968-5278-6C09-7863B53067C7}"/>
              </a:ext>
            </a:extLst>
          </p:cNvPr>
          <p:cNvCxnSpPr>
            <a:cxnSpLocks/>
            <a:stCxn id="7" idx="3"/>
            <a:endCxn id="14" idx="3"/>
          </p:cNvCxnSpPr>
          <p:nvPr/>
        </p:nvCxnSpPr>
        <p:spPr>
          <a:xfrm flipV="1">
            <a:off x="10065975" y="4361328"/>
            <a:ext cx="12700" cy="1512954"/>
          </a:xfrm>
          <a:prstGeom prst="bentConnector3">
            <a:avLst>
              <a:gd name="adj1" fmla="val 1800000"/>
            </a:avLst>
          </a:prstGeom>
          <a:ln w="25400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3E91B5A7-BB42-8D52-768B-F7112C746F8F}"/>
              </a:ext>
            </a:extLst>
          </p:cNvPr>
          <p:cNvSpPr/>
          <p:nvPr/>
        </p:nvSpPr>
        <p:spPr>
          <a:xfrm flipH="1">
            <a:off x="8729" y="4191733"/>
            <a:ext cx="2036280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CLEAR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algn="ctr"/>
            <a:r>
              <a:rPr lang="en-US" altLang="ko-KR" sz="1200" dirty="0"/>
              <a:t>[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algn="ctr"/>
            <a:r>
              <a:rPr lang="en-US" altLang="ko-KR" sz="1200" dirty="0"/>
              <a:t>~ 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UnloadClear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0CF6CE6-A92D-E945-A4F6-5C356C8D2026}"/>
              </a:ext>
            </a:extLst>
          </p:cNvPr>
          <p:cNvSpPr/>
          <p:nvPr/>
        </p:nvSpPr>
        <p:spPr>
          <a:xfrm>
            <a:off x="7007907" y="6314507"/>
            <a:ext cx="1377615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14AA3F0D-31C5-8B48-D093-BF1E7EEA1C4B}"/>
              </a:ext>
            </a:extLst>
          </p:cNvPr>
          <p:cNvCxnSpPr>
            <a:cxnSpLocks/>
            <a:stCxn id="7" idx="1"/>
            <a:endCxn id="23" idx="0"/>
          </p:cNvCxnSpPr>
          <p:nvPr/>
        </p:nvCxnSpPr>
        <p:spPr>
          <a:xfrm rot="10800000" flipV="1">
            <a:off x="7696716" y="5874281"/>
            <a:ext cx="991645" cy="440225"/>
          </a:xfrm>
          <a:prstGeom prst="bentConnector2">
            <a:avLst/>
          </a:prstGeom>
          <a:ln w="25400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66DFE282-2285-7EC8-8B39-41B966A540A3}"/>
              </a:ext>
            </a:extLst>
          </p:cNvPr>
          <p:cNvCxnSpPr>
            <a:cxnSpLocks/>
            <a:stCxn id="7" idx="2"/>
            <a:endCxn id="23" idx="3"/>
          </p:cNvCxnSpPr>
          <p:nvPr/>
        </p:nvCxnSpPr>
        <p:spPr>
          <a:xfrm rot="5400000">
            <a:off x="8661233" y="5758774"/>
            <a:ext cx="440225" cy="991646"/>
          </a:xfrm>
          <a:prstGeom prst="bentConnector2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71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S111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3437B5F-A4AB-772D-FD7D-027795251859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사각형: 모서리가 접힌 도형 42">
            <a:extLst>
              <a:ext uri="{FF2B5EF4-FFF2-40B4-BE49-F238E27FC236}">
                <a16:creationId xmlns:a16="http://schemas.microsoft.com/office/drawing/2014/main" id="{542319C5-DBB3-FECE-CDA9-B7F88B7E8B70}"/>
              </a:ext>
            </a:extLst>
          </p:cNvPr>
          <p:cNvSpPr/>
          <p:nvPr/>
        </p:nvSpPr>
        <p:spPr>
          <a:xfrm>
            <a:off x="8491003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[Pin01]</a:t>
            </a:r>
            <a:endParaRPr lang="ko-KR" altLang="en-US" sz="900" dirty="0"/>
          </a:p>
        </p:txBody>
      </p:sp>
      <p:sp>
        <p:nvSpPr>
          <p:cNvPr id="44" name="사각형: 모서리가 접힌 도형 43">
            <a:extLst>
              <a:ext uri="{FF2B5EF4-FFF2-40B4-BE49-F238E27FC236}">
                <a16:creationId xmlns:a16="http://schemas.microsoft.com/office/drawing/2014/main" id="{FE62AFEE-E51D-82BF-2097-68D97AEF5B08}"/>
              </a:ext>
            </a:extLst>
          </p:cNvPr>
          <p:cNvSpPr/>
          <p:nvPr/>
        </p:nvSpPr>
        <p:spPr>
          <a:xfrm>
            <a:off x="8491003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[RbtWeld01]</a:t>
            </a:r>
            <a:endParaRPr lang="ko-KR" altLang="en-US" sz="900" dirty="0"/>
          </a:p>
        </p:txBody>
      </p: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87DD9411-5771-93AA-0B58-A1CB7493175C}"/>
              </a:ext>
            </a:extLst>
          </p:cNvPr>
          <p:cNvSpPr/>
          <p:nvPr/>
        </p:nvSpPr>
        <p:spPr>
          <a:xfrm>
            <a:off x="8491003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[RbtHand01]</a:t>
            </a:r>
            <a:endParaRPr lang="ko-KR" altLang="en-US" sz="900" dirty="0"/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4034FC19-A510-FD71-9E0A-2A1CB1ECD130}"/>
              </a:ext>
            </a:extLst>
          </p:cNvPr>
          <p:cNvSpPr/>
          <p:nvPr/>
        </p:nvSpPr>
        <p:spPr>
          <a:xfrm>
            <a:off x="8491003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[PART01]</a:t>
            </a:r>
            <a:endParaRPr lang="ko-KR" altLang="en-US" sz="900" dirty="0"/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272202CC-C4F7-E203-03BC-14EB422F553A}"/>
              </a:ext>
            </a:extLst>
          </p:cNvPr>
          <p:cNvSpPr/>
          <p:nvPr/>
        </p:nvSpPr>
        <p:spPr>
          <a:xfrm>
            <a:off x="10301689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[Pin02]</a:t>
            </a:r>
            <a:endParaRPr lang="ko-KR" altLang="en-US" sz="900" dirty="0"/>
          </a:p>
        </p:txBody>
      </p:sp>
      <p:sp>
        <p:nvSpPr>
          <p:cNvPr id="48" name="사각형: 모서리가 접힌 도형 47">
            <a:extLst>
              <a:ext uri="{FF2B5EF4-FFF2-40B4-BE49-F238E27FC236}">
                <a16:creationId xmlns:a16="http://schemas.microsoft.com/office/drawing/2014/main" id="{A40B1ACD-653C-192A-74E3-5C9427E67AEA}"/>
              </a:ext>
            </a:extLst>
          </p:cNvPr>
          <p:cNvSpPr/>
          <p:nvPr/>
        </p:nvSpPr>
        <p:spPr>
          <a:xfrm>
            <a:off x="10301689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[RbtWeld02]</a:t>
            </a:r>
            <a:endParaRPr lang="ko-KR" altLang="en-US" sz="900" dirty="0"/>
          </a:p>
        </p:txBody>
      </p:sp>
      <p:sp>
        <p:nvSpPr>
          <p:cNvPr id="49" name="사각형: 모서리가 접힌 도형 48">
            <a:extLst>
              <a:ext uri="{FF2B5EF4-FFF2-40B4-BE49-F238E27FC236}">
                <a16:creationId xmlns:a16="http://schemas.microsoft.com/office/drawing/2014/main" id="{C4EEC91D-4B8D-CDAB-9D6A-8253CD6272F6}"/>
              </a:ext>
            </a:extLst>
          </p:cNvPr>
          <p:cNvSpPr/>
          <p:nvPr/>
        </p:nvSpPr>
        <p:spPr>
          <a:xfrm>
            <a:off x="10301689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[RbtHand02]</a:t>
            </a:r>
            <a:endParaRPr lang="ko-KR" altLang="en-US" sz="900" dirty="0"/>
          </a:p>
        </p:txBody>
      </p:sp>
      <p:sp>
        <p:nvSpPr>
          <p:cNvPr id="50" name="사각형: 모서리가 접힌 도형 49">
            <a:extLst>
              <a:ext uri="{FF2B5EF4-FFF2-40B4-BE49-F238E27FC236}">
                <a16:creationId xmlns:a16="http://schemas.microsoft.com/office/drawing/2014/main" id="{4AEBDB3A-3587-5887-5A31-F2B3D80C61FD}"/>
              </a:ext>
            </a:extLst>
          </p:cNvPr>
          <p:cNvSpPr/>
          <p:nvPr/>
        </p:nvSpPr>
        <p:spPr>
          <a:xfrm>
            <a:off x="10301689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[PART02]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0105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S112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13D8A89-F758-F15D-6666-90F197823068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사각형: 모서리가 접힌 도형 42">
            <a:extLst>
              <a:ext uri="{FF2B5EF4-FFF2-40B4-BE49-F238E27FC236}">
                <a16:creationId xmlns:a16="http://schemas.microsoft.com/office/drawing/2014/main" id="{542319C5-DBB3-FECE-CDA9-B7F88B7E8B70}"/>
              </a:ext>
            </a:extLst>
          </p:cNvPr>
          <p:cNvSpPr/>
          <p:nvPr/>
        </p:nvSpPr>
        <p:spPr>
          <a:xfrm>
            <a:off x="8491003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[Pin01]</a:t>
            </a:r>
            <a:endParaRPr lang="ko-KR" altLang="en-US" sz="900" dirty="0"/>
          </a:p>
        </p:txBody>
      </p:sp>
      <p:sp>
        <p:nvSpPr>
          <p:cNvPr id="44" name="사각형: 모서리가 접힌 도형 43">
            <a:extLst>
              <a:ext uri="{FF2B5EF4-FFF2-40B4-BE49-F238E27FC236}">
                <a16:creationId xmlns:a16="http://schemas.microsoft.com/office/drawing/2014/main" id="{FE62AFEE-E51D-82BF-2097-68D97AEF5B08}"/>
              </a:ext>
            </a:extLst>
          </p:cNvPr>
          <p:cNvSpPr/>
          <p:nvPr/>
        </p:nvSpPr>
        <p:spPr>
          <a:xfrm>
            <a:off x="8491003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[RbtWeld01]</a:t>
            </a:r>
            <a:endParaRPr lang="ko-KR" altLang="en-US" sz="900" dirty="0"/>
          </a:p>
        </p:txBody>
      </p: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87DD9411-5771-93AA-0B58-A1CB7493175C}"/>
              </a:ext>
            </a:extLst>
          </p:cNvPr>
          <p:cNvSpPr/>
          <p:nvPr/>
        </p:nvSpPr>
        <p:spPr>
          <a:xfrm>
            <a:off x="8491003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[RbtHand01]</a:t>
            </a:r>
            <a:endParaRPr lang="ko-KR" altLang="en-US" sz="900" dirty="0"/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4034FC19-A510-FD71-9E0A-2A1CB1ECD130}"/>
              </a:ext>
            </a:extLst>
          </p:cNvPr>
          <p:cNvSpPr/>
          <p:nvPr/>
        </p:nvSpPr>
        <p:spPr>
          <a:xfrm>
            <a:off x="8491003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[PART01]</a:t>
            </a:r>
            <a:endParaRPr lang="ko-KR" altLang="en-US" sz="900" dirty="0"/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272202CC-C4F7-E203-03BC-14EB422F553A}"/>
              </a:ext>
            </a:extLst>
          </p:cNvPr>
          <p:cNvSpPr/>
          <p:nvPr/>
        </p:nvSpPr>
        <p:spPr>
          <a:xfrm>
            <a:off x="10301689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[Pin02]</a:t>
            </a:r>
            <a:endParaRPr lang="ko-KR" altLang="en-US" sz="900" dirty="0"/>
          </a:p>
        </p:txBody>
      </p:sp>
      <p:sp>
        <p:nvSpPr>
          <p:cNvPr id="48" name="사각형: 모서리가 접힌 도형 47">
            <a:extLst>
              <a:ext uri="{FF2B5EF4-FFF2-40B4-BE49-F238E27FC236}">
                <a16:creationId xmlns:a16="http://schemas.microsoft.com/office/drawing/2014/main" id="{A40B1ACD-653C-192A-74E3-5C9427E67AEA}"/>
              </a:ext>
            </a:extLst>
          </p:cNvPr>
          <p:cNvSpPr/>
          <p:nvPr/>
        </p:nvSpPr>
        <p:spPr>
          <a:xfrm>
            <a:off x="10301689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[RbtWeld02]</a:t>
            </a:r>
            <a:endParaRPr lang="ko-KR" altLang="en-US" sz="900" dirty="0"/>
          </a:p>
        </p:txBody>
      </p:sp>
      <p:sp>
        <p:nvSpPr>
          <p:cNvPr id="49" name="사각형: 모서리가 접힌 도형 48">
            <a:extLst>
              <a:ext uri="{FF2B5EF4-FFF2-40B4-BE49-F238E27FC236}">
                <a16:creationId xmlns:a16="http://schemas.microsoft.com/office/drawing/2014/main" id="{C4EEC91D-4B8D-CDAB-9D6A-8253CD6272F6}"/>
              </a:ext>
            </a:extLst>
          </p:cNvPr>
          <p:cNvSpPr/>
          <p:nvPr/>
        </p:nvSpPr>
        <p:spPr>
          <a:xfrm>
            <a:off x="10301689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[RbtHand02]</a:t>
            </a:r>
            <a:endParaRPr lang="ko-KR" altLang="en-US" sz="900" dirty="0"/>
          </a:p>
        </p:txBody>
      </p:sp>
      <p:sp>
        <p:nvSpPr>
          <p:cNvPr id="50" name="사각형: 모서리가 접힌 도형 49">
            <a:extLst>
              <a:ext uri="{FF2B5EF4-FFF2-40B4-BE49-F238E27FC236}">
                <a16:creationId xmlns:a16="http://schemas.microsoft.com/office/drawing/2014/main" id="{4AEBDB3A-3587-5887-5A31-F2B3D80C61FD}"/>
              </a:ext>
            </a:extLst>
          </p:cNvPr>
          <p:cNvSpPr/>
          <p:nvPr/>
        </p:nvSpPr>
        <p:spPr>
          <a:xfrm>
            <a:off x="10301689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[PART02]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31320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S113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7F67DDD-3751-EDDC-4724-B9CC8A1F7493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사각형: 모서리가 접힌 도형 42">
            <a:extLst>
              <a:ext uri="{FF2B5EF4-FFF2-40B4-BE49-F238E27FC236}">
                <a16:creationId xmlns:a16="http://schemas.microsoft.com/office/drawing/2014/main" id="{542319C5-DBB3-FECE-CDA9-B7F88B7E8B70}"/>
              </a:ext>
            </a:extLst>
          </p:cNvPr>
          <p:cNvSpPr/>
          <p:nvPr/>
        </p:nvSpPr>
        <p:spPr>
          <a:xfrm>
            <a:off x="8491003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[Pin01]</a:t>
            </a:r>
            <a:endParaRPr lang="ko-KR" altLang="en-US" sz="900" dirty="0"/>
          </a:p>
        </p:txBody>
      </p:sp>
      <p:sp>
        <p:nvSpPr>
          <p:cNvPr id="44" name="사각형: 모서리가 접힌 도형 43">
            <a:extLst>
              <a:ext uri="{FF2B5EF4-FFF2-40B4-BE49-F238E27FC236}">
                <a16:creationId xmlns:a16="http://schemas.microsoft.com/office/drawing/2014/main" id="{FE62AFEE-E51D-82BF-2097-68D97AEF5B08}"/>
              </a:ext>
            </a:extLst>
          </p:cNvPr>
          <p:cNvSpPr/>
          <p:nvPr/>
        </p:nvSpPr>
        <p:spPr>
          <a:xfrm>
            <a:off x="8491003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[RbtWeld01]</a:t>
            </a:r>
            <a:endParaRPr lang="ko-KR" altLang="en-US" sz="900" dirty="0"/>
          </a:p>
        </p:txBody>
      </p: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87DD9411-5771-93AA-0B58-A1CB7493175C}"/>
              </a:ext>
            </a:extLst>
          </p:cNvPr>
          <p:cNvSpPr/>
          <p:nvPr/>
        </p:nvSpPr>
        <p:spPr>
          <a:xfrm>
            <a:off x="8491003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[RbtHand01]</a:t>
            </a:r>
            <a:endParaRPr lang="ko-KR" altLang="en-US" sz="900" dirty="0"/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4034FC19-A510-FD71-9E0A-2A1CB1ECD130}"/>
              </a:ext>
            </a:extLst>
          </p:cNvPr>
          <p:cNvSpPr/>
          <p:nvPr/>
        </p:nvSpPr>
        <p:spPr>
          <a:xfrm>
            <a:off x="8491003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[PART01]</a:t>
            </a:r>
            <a:endParaRPr lang="ko-KR" altLang="en-US" sz="900" dirty="0"/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272202CC-C4F7-E203-03BC-14EB422F553A}"/>
              </a:ext>
            </a:extLst>
          </p:cNvPr>
          <p:cNvSpPr/>
          <p:nvPr/>
        </p:nvSpPr>
        <p:spPr>
          <a:xfrm>
            <a:off x="10301689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[Pin02]</a:t>
            </a:r>
            <a:endParaRPr lang="ko-KR" altLang="en-US" sz="900" dirty="0"/>
          </a:p>
        </p:txBody>
      </p:sp>
      <p:sp>
        <p:nvSpPr>
          <p:cNvPr id="48" name="사각형: 모서리가 접힌 도형 47">
            <a:extLst>
              <a:ext uri="{FF2B5EF4-FFF2-40B4-BE49-F238E27FC236}">
                <a16:creationId xmlns:a16="http://schemas.microsoft.com/office/drawing/2014/main" id="{A40B1ACD-653C-192A-74E3-5C9427E67AEA}"/>
              </a:ext>
            </a:extLst>
          </p:cNvPr>
          <p:cNvSpPr/>
          <p:nvPr/>
        </p:nvSpPr>
        <p:spPr>
          <a:xfrm>
            <a:off x="10301689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[RbtWeld02]</a:t>
            </a:r>
            <a:endParaRPr lang="ko-KR" altLang="en-US" sz="900" dirty="0"/>
          </a:p>
        </p:txBody>
      </p:sp>
      <p:sp>
        <p:nvSpPr>
          <p:cNvPr id="49" name="사각형: 모서리가 접힌 도형 48">
            <a:extLst>
              <a:ext uri="{FF2B5EF4-FFF2-40B4-BE49-F238E27FC236}">
                <a16:creationId xmlns:a16="http://schemas.microsoft.com/office/drawing/2014/main" id="{C4EEC91D-4B8D-CDAB-9D6A-8253CD6272F6}"/>
              </a:ext>
            </a:extLst>
          </p:cNvPr>
          <p:cNvSpPr/>
          <p:nvPr/>
        </p:nvSpPr>
        <p:spPr>
          <a:xfrm>
            <a:off x="10301689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[RbtHand02]</a:t>
            </a:r>
            <a:endParaRPr lang="ko-KR" altLang="en-US" sz="900" dirty="0"/>
          </a:p>
        </p:txBody>
      </p:sp>
      <p:sp>
        <p:nvSpPr>
          <p:cNvPr id="50" name="사각형: 모서리가 접힌 도형 49">
            <a:extLst>
              <a:ext uri="{FF2B5EF4-FFF2-40B4-BE49-F238E27FC236}">
                <a16:creationId xmlns:a16="http://schemas.microsoft.com/office/drawing/2014/main" id="{4AEBDB3A-3587-5887-5A31-F2B3D80C61FD}"/>
              </a:ext>
            </a:extLst>
          </p:cNvPr>
          <p:cNvSpPr/>
          <p:nvPr/>
        </p:nvSpPr>
        <p:spPr>
          <a:xfrm>
            <a:off x="10301689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[PART02]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4938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S114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4277AD-B315-BACE-0F36-23C24BC03D2E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사각형: 모서리가 접힌 도형 42">
            <a:extLst>
              <a:ext uri="{FF2B5EF4-FFF2-40B4-BE49-F238E27FC236}">
                <a16:creationId xmlns:a16="http://schemas.microsoft.com/office/drawing/2014/main" id="{542319C5-DBB3-FECE-CDA9-B7F88B7E8B70}"/>
              </a:ext>
            </a:extLst>
          </p:cNvPr>
          <p:cNvSpPr/>
          <p:nvPr/>
        </p:nvSpPr>
        <p:spPr>
          <a:xfrm>
            <a:off x="8491003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[Pin01]</a:t>
            </a:r>
            <a:endParaRPr lang="ko-KR" altLang="en-US" sz="900" dirty="0"/>
          </a:p>
        </p:txBody>
      </p:sp>
      <p:sp>
        <p:nvSpPr>
          <p:cNvPr id="44" name="사각형: 모서리가 접힌 도형 43">
            <a:extLst>
              <a:ext uri="{FF2B5EF4-FFF2-40B4-BE49-F238E27FC236}">
                <a16:creationId xmlns:a16="http://schemas.microsoft.com/office/drawing/2014/main" id="{FE62AFEE-E51D-82BF-2097-68D97AEF5B08}"/>
              </a:ext>
            </a:extLst>
          </p:cNvPr>
          <p:cNvSpPr/>
          <p:nvPr/>
        </p:nvSpPr>
        <p:spPr>
          <a:xfrm>
            <a:off x="8491003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[RbtWeld01]</a:t>
            </a:r>
            <a:endParaRPr lang="ko-KR" altLang="en-US" sz="900" dirty="0"/>
          </a:p>
        </p:txBody>
      </p: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87DD9411-5771-93AA-0B58-A1CB7493175C}"/>
              </a:ext>
            </a:extLst>
          </p:cNvPr>
          <p:cNvSpPr/>
          <p:nvPr/>
        </p:nvSpPr>
        <p:spPr>
          <a:xfrm>
            <a:off x="8491003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[RbtHand01]</a:t>
            </a:r>
            <a:endParaRPr lang="ko-KR" altLang="en-US" sz="900" dirty="0"/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4034FC19-A510-FD71-9E0A-2A1CB1ECD130}"/>
              </a:ext>
            </a:extLst>
          </p:cNvPr>
          <p:cNvSpPr/>
          <p:nvPr/>
        </p:nvSpPr>
        <p:spPr>
          <a:xfrm>
            <a:off x="8491003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[PART01]</a:t>
            </a:r>
            <a:endParaRPr lang="ko-KR" altLang="en-US" sz="900" dirty="0"/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272202CC-C4F7-E203-03BC-14EB422F553A}"/>
              </a:ext>
            </a:extLst>
          </p:cNvPr>
          <p:cNvSpPr/>
          <p:nvPr/>
        </p:nvSpPr>
        <p:spPr>
          <a:xfrm>
            <a:off x="10301689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[Pin02]</a:t>
            </a:r>
            <a:endParaRPr lang="ko-KR" altLang="en-US" sz="900" dirty="0"/>
          </a:p>
        </p:txBody>
      </p:sp>
      <p:sp>
        <p:nvSpPr>
          <p:cNvPr id="48" name="사각형: 모서리가 접힌 도형 47">
            <a:extLst>
              <a:ext uri="{FF2B5EF4-FFF2-40B4-BE49-F238E27FC236}">
                <a16:creationId xmlns:a16="http://schemas.microsoft.com/office/drawing/2014/main" id="{A40B1ACD-653C-192A-74E3-5C9427E67AEA}"/>
              </a:ext>
            </a:extLst>
          </p:cNvPr>
          <p:cNvSpPr/>
          <p:nvPr/>
        </p:nvSpPr>
        <p:spPr>
          <a:xfrm>
            <a:off x="10301689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[RbtWeld02]</a:t>
            </a:r>
            <a:endParaRPr lang="ko-KR" altLang="en-US" sz="900" dirty="0"/>
          </a:p>
        </p:txBody>
      </p:sp>
      <p:sp>
        <p:nvSpPr>
          <p:cNvPr id="49" name="사각형: 모서리가 접힌 도형 48">
            <a:extLst>
              <a:ext uri="{FF2B5EF4-FFF2-40B4-BE49-F238E27FC236}">
                <a16:creationId xmlns:a16="http://schemas.microsoft.com/office/drawing/2014/main" id="{C4EEC91D-4B8D-CDAB-9D6A-8253CD6272F6}"/>
              </a:ext>
            </a:extLst>
          </p:cNvPr>
          <p:cNvSpPr/>
          <p:nvPr/>
        </p:nvSpPr>
        <p:spPr>
          <a:xfrm>
            <a:off x="10301689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[RbtHand02]</a:t>
            </a:r>
            <a:endParaRPr lang="ko-KR" altLang="en-US" sz="900" dirty="0"/>
          </a:p>
        </p:txBody>
      </p:sp>
      <p:sp>
        <p:nvSpPr>
          <p:cNvPr id="50" name="사각형: 모서리가 접힌 도형 49">
            <a:extLst>
              <a:ext uri="{FF2B5EF4-FFF2-40B4-BE49-F238E27FC236}">
                <a16:creationId xmlns:a16="http://schemas.microsoft.com/office/drawing/2014/main" id="{4AEBDB3A-3587-5887-5A31-F2B3D80C61FD}"/>
              </a:ext>
            </a:extLst>
          </p:cNvPr>
          <p:cNvSpPr/>
          <p:nvPr/>
        </p:nvSpPr>
        <p:spPr>
          <a:xfrm>
            <a:off x="10301689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[PART02]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63255216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31242</TotalTime>
  <Words>519</Words>
  <Application>Microsoft Office PowerPoint</Application>
  <PresentationFormat>와이드스크린</PresentationFormat>
  <Paragraphs>215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3DFloatVTI</vt:lpstr>
      <vt:lpstr>Floor</vt:lpstr>
      <vt:lpstr>LineFlow</vt:lpstr>
      <vt:lpstr>S111</vt:lpstr>
      <vt:lpstr>S112</vt:lpstr>
      <vt:lpstr>S113</vt:lpstr>
      <vt:lpstr>S114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916</cp:revision>
  <cp:lastPrinted>2022-02-14T05:59:14Z</cp:lastPrinted>
  <dcterms:created xsi:type="dcterms:W3CDTF">2021-12-21T01:04:53Z</dcterms:created>
  <dcterms:modified xsi:type="dcterms:W3CDTF">2024-07-08T04:30:08Z</dcterms:modified>
</cp:coreProperties>
</file>