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8"/>
  </p:notesMasterIdLst>
  <p:handoutMasterIdLst>
    <p:handoutMasterId r:id="rId9"/>
  </p:handoutMasterIdLst>
  <p:sldIdLst>
    <p:sldId id="627" r:id="rId2"/>
    <p:sldId id="628" r:id="rId3"/>
    <p:sldId id="630" r:id="rId4"/>
    <p:sldId id="631" r:id="rId5"/>
    <p:sldId id="632" r:id="rId6"/>
    <p:sldId id="633" r:id="rId7"/>
  </p:sldIdLst>
  <p:sldSz cx="12192000" cy="6858000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1" autoAdjust="0"/>
    <p:restoredTop sz="96005" autoAdjust="0"/>
  </p:normalViewPr>
  <p:slideViewPr>
    <p:cSldViewPr snapToGrid="0">
      <p:cViewPr>
        <p:scale>
          <a:sx n="150" d="100"/>
          <a:sy n="150" d="100"/>
        </p:scale>
        <p:origin x="2964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2" d="100"/>
          <a:sy n="112" d="100"/>
        </p:scale>
        <p:origin x="788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A05125BC-BF9B-48EB-9A63-D0029122E1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E24C78-9FB8-DBF5-EE9C-EB33BC93F0D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503887-5801-43A0-AEF9-041E8DDC2558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5E893D7-78AF-0933-A349-719C9DBAC0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F1E56F-1986-539B-7E0B-899ABF1FE81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B55BA9-7DFA-461B-8A5D-AEAD44AD834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01740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36A0E-57B1-4D4C-BD9B-2F72B5943464}" type="datetimeFigureOut">
              <a:rPr lang="ko-KR" altLang="en-US" smtClean="0"/>
              <a:t>2024-07-08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8587B-688C-4F1D-9D92-1BF3667CE9B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3832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E68F591-F3C7-4872-BBA0-0693794F4F1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999414" y="1051551"/>
            <a:ext cx="3565524" cy="2384898"/>
          </a:xfrm>
        </p:spPr>
        <p:txBody>
          <a:bodyPr rtlCol="0" anchor="b" anchorCtr="0">
            <a:noAutofit/>
          </a:bodyPr>
          <a:lstStyle/>
          <a:p>
            <a:pPr rtl="0"/>
            <a:r>
              <a:rPr lang="ko-KR" sz="4800"/>
              <a:t>3DFloat</a:t>
            </a:r>
          </a:p>
        </p:txBody>
      </p:sp>
      <p:sp>
        <p:nvSpPr>
          <p:cNvPr id="14" name="그림 개체 틀 13">
            <a:extLst>
              <a:ext uri="{FF2B5EF4-FFF2-40B4-BE49-F238E27FC236}">
                <a16:creationId xmlns:a16="http://schemas.microsoft.com/office/drawing/2014/main" id="{967766A8-18D5-4391-8DB7-7BFF6427636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452360" cy="6858000"/>
          </a:xfrm>
          <a:solidFill>
            <a:schemeClr val="accent5"/>
          </a:solidFill>
        </p:spPr>
        <p:txBody>
          <a:bodyPr rtlCol="0">
            <a:noAutofit/>
          </a:bodyPr>
          <a:lstStyle/>
          <a:p>
            <a:pPr rtl="0"/>
            <a:r>
              <a:rPr lang="ko-KR" altLang="en-US"/>
              <a:t>그림을 추가하려면 아이콘을 클릭하십시오</a:t>
            </a:r>
            <a:endParaRPr lang="ko-KR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938AD48E-7D67-4BE9-97B6-DB64DE5253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7999413" y="445272"/>
            <a:ext cx="360000" cy="360000"/>
          </a:xfrm>
          <a:prstGeom prst="ellipse">
            <a:avLst/>
          </a:prstGeom>
          <a:gradFill flip="none" rotWithShape="1">
            <a:gsLst>
              <a:gs pos="100000">
                <a:schemeClr val="bg2">
                  <a:lumMod val="50000"/>
                  <a:lumOff val="50000"/>
                </a:schemeClr>
              </a:gs>
              <a:gs pos="60000">
                <a:schemeClr val="bg2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127000" dist="63500" dir="2700000">
              <a:schemeClr val="accent1">
                <a:lumMod val="60000"/>
                <a:lumOff val="40000"/>
                <a:alpha val="20000"/>
              </a:schemeClr>
            </a:innerShdw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ko-KR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B6FF8E2-165B-49EB-8120-14190F949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915300" y="5534727"/>
            <a:ext cx="667802" cy="631474"/>
            <a:chOff x="10478914" y="1506691"/>
            <a:chExt cx="667802" cy="631474"/>
          </a:xfrm>
        </p:grpSpPr>
        <p:sp>
          <p:nvSpPr>
            <p:cNvPr id="10" name="자유형: 도형 9">
              <a:extLst>
                <a:ext uri="{FF2B5EF4-FFF2-40B4-BE49-F238E27FC236}">
                  <a16:creationId xmlns:a16="http://schemas.microsoft.com/office/drawing/2014/main" id="{79B763A7-EE7D-4306-8306-01E8C86E6350}"/>
                </a:ext>
              </a:extLst>
            </p:cNvPr>
            <p:cNvSpPr>
              <a:spLocks noChangeAspect="1"/>
            </p:cNvSpPr>
            <p:nvPr/>
          </p:nvSpPr>
          <p:spPr>
            <a:xfrm rot="8100000">
              <a:off x="10606715" y="1506691"/>
              <a:ext cx="540001" cy="631474"/>
            </a:xfrm>
            <a:custGeom>
              <a:avLst/>
              <a:gdLst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0 w 1080000"/>
                <a:gd name="connsiteY9" fmla="*/ 931034 h 1262947"/>
                <a:gd name="connsiteX0" fmla="*/ 540000 w 1080000"/>
                <a:gd name="connsiteY0" fmla="*/ 0 h 1262947"/>
                <a:gd name="connsiteX1" fmla="*/ 1080000 w 1080000"/>
                <a:gd name="connsiteY1" fmla="*/ 931034 h 1262947"/>
                <a:gd name="connsiteX2" fmla="*/ 1064374 w 1080000"/>
                <a:gd name="connsiteY2" fmla="*/ 931034 h 1262947"/>
                <a:gd name="connsiteX3" fmla="*/ 1069029 w 1080000"/>
                <a:gd name="connsiteY3" fmla="*/ 938533 h 1262947"/>
                <a:gd name="connsiteX4" fmla="*/ 1080000 w 1080000"/>
                <a:gd name="connsiteY4" fmla="*/ 992947 h 1262947"/>
                <a:gd name="connsiteX5" fmla="*/ 540000 w 1080000"/>
                <a:gd name="connsiteY5" fmla="*/ 1262947 h 1262947"/>
                <a:gd name="connsiteX6" fmla="*/ 0 w 1080000"/>
                <a:gd name="connsiteY6" fmla="*/ 992947 h 1262947"/>
                <a:gd name="connsiteX7" fmla="*/ 10971 w 1080000"/>
                <a:gd name="connsiteY7" fmla="*/ 938533 h 1262947"/>
                <a:gd name="connsiteX8" fmla="*/ 15626 w 1080000"/>
                <a:gd name="connsiteY8" fmla="*/ 931034 h 1262947"/>
                <a:gd name="connsiteX9" fmla="*/ 540000 w 1080000"/>
                <a:gd name="connsiteY9" fmla="*/ 0 h 1262947"/>
                <a:gd name="connsiteX0" fmla="*/ 540000 w 1080000"/>
                <a:gd name="connsiteY0" fmla="*/ 0 h 1262947"/>
                <a:gd name="connsiteX1" fmla="*/ 1064374 w 1080000"/>
                <a:gd name="connsiteY1" fmla="*/ 931034 h 1262947"/>
                <a:gd name="connsiteX2" fmla="*/ 1069029 w 1080000"/>
                <a:gd name="connsiteY2" fmla="*/ 938533 h 1262947"/>
                <a:gd name="connsiteX3" fmla="*/ 1080000 w 1080000"/>
                <a:gd name="connsiteY3" fmla="*/ 992947 h 1262947"/>
                <a:gd name="connsiteX4" fmla="*/ 540000 w 1080000"/>
                <a:gd name="connsiteY4" fmla="*/ 1262947 h 1262947"/>
                <a:gd name="connsiteX5" fmla="*/ 0 w 1080000"/>
                <a:gd name="connsiteY5" fmla="*/ 992947 h 1262947"/>
                <a:gd name="connsiteX6" fmla="*/ 10971 w 1080000"/>
                <a:gd name="connsiteY6" fmla="*/ 938533 h 1262947"/>
                <a:gd name="connsiteX7" fmla="*/ 15626 w 1080000"/>
                <a:gd name="connsiteY7" fmla="*/ 931034 h 1262947"/>
                <a:gd name="connsiteX8" fmla="*/ 540000 w 1080000"/>
                <a:gd name="connsiteY8" fmla="*/ 0 h 1262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00" h="1262947">
                  <a:moveTo>
                    <a:pt x="540000" y="0"/>
                  </a:moveTo>
                  <a:lnTo>
                    <a:pt x="1064374" y="931034"/>
                  </a:lnTo>
                  <a:lnTo>
                    <a:pt x="1069029" y="938533"/>
                  </a:lnTo>
                  <a:cubicBezTo>
                    <a:pt x="1076223" y="956109"/>
                    <a:pt x="1080000" y="974307"/>
                    <a:pt x="1080000" y="992947"/>
                  </a:cubicBezTo>
                  <a:cubicBezTo>
                    <a:pt x="1080000" y="1142064"/>
                    <a:pt x="838234" y="1262947"/>
                    <a:pt x="540000" y="1262947"/>
                  </a:cubicBezTo>
                  <a:cubicBezTo>
                    <a:pt x="241766" y="1262947"/>
                    <a:pt x="0" y="1142064"/>
                    <a:pt x="0" y="992947"/>
                  </a:cubicBezTo>
                  <a:cubicBezTo>
                    <a:pt x="0" y="974307"/>
                    <a:pt x="3778" y="956109"/>
                    <a:pt x="10971" y="938533"/>
                  </a:cubicBezTo>
                  <a:lnTo>
                    <a:pt x="15626" y="931034"/>
                  </a:lnTo>
                  <a:lnTo>
                    <a:pt x="540000" y="0"/>
                  </a:lnTo>
                  <a:close/>
                </a:path>
              </a:pathLst>
            </a:custGeom>
            <a:gradFill>
              <a:gsLst>
                <a:gs pos="60000">
                  <a:schemeClr val="bg2">
                    <a:lumMod val="90000"/>
                    <a:lumOff val="10000"/>
                  </a:schemeClr>
                </a:gs>
                <a:gs pos="30000">
                  <a:schemeClr val="bg2">
                    <a:lumMod val="90000"/>
                    <a:lumOff val="10000"/>
                  </a:schemeClr>
                </a:gs>
                <a:gs pos="40000">
                  <a:schemeClr val="bg2">
                    <a:lumMod val="80000"/>
                    <a:lumOff val="20000"/>
                  </a:schemeClr>
                </a:gs>
                <a:gs pos="100000">
                  <a:schemeClr val="bg2"/>
                </a:gs>
              </a:gsLst>
              <a:lin ang="600000" scaled="0"/>
            </a:gradFill>
            <a:ln>
              <a:noFill/>
            </a:ln>
            <a:effectLst>
              <a:innerShdw blurRad="101600" dist="50800" dir="7320000">
                <a:schemeClr val="accent1">
                  <a:lumMod val="60000"/>
                  <a:lumOff val="40000"/>
                  <a:alpha val="2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4B3A935F-6844-4FCE-B0AE-5492715A58F1}"/>
                </a:ext>
              </a:extLst>
            </p:cNvPr>
            <p:cNvSpPr/>
            <p:nvPr/>
          </p:nvSpPr>
          <p:spPr>
            <a:xfrm rot="13500000">
              <a:off x="10613915" y="1424627"/>
              <a:ext cx="270000" cy="540001"/>
            </a:xfrm>
            <a:prstGeom prst="ellipse">
              <a:avLst/>
            </a:prstGeom>
            <a:solidFill>
              <a:schemeClr val="bg2">
                <a:lumMod val="90000"/>
                <a:lumOff val="10000"/>
              </a:schemeClr>
            </a:solidFill>
            <a:ln>
              <a:noFill/>
            </a:ln>
            <a:effectLst>
              <a:innerShdw blurRad="1270000" dist="2540000">
                <a:schemeClr val="accent1">
                  <a:lumMod val="60000"/>
                  <a:lumOff val="40000"/>
                  <a:alpha val="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/>
              <a:endParaRPr lang="ko-KR"/>
            </a:p>
          </p:txBody>
        </p:sp>
      </p:grp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B16EB97-6E8A-4B50-8701-7CB158044D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1731963"/>
          </a:xfrm>
        </p:spPr>
        <p:txBody>
          <a:bodyPr rtlCol="0">
            <a:noAutofit/>
          </a:bodyPr>
          <a:lstStyle>
            <a:lvl1pPr>
              <a:buNone/>
              <a:defRPr sz="2000"/>
            </a:lvl1pPr>
            <a:lvl2pPr>
              <a:buNone/>
              <a:defRPr sz="2000"/>
            </a:lvl2pPr>
            <a:lvl3pPr>
              <a:buNone/>
              <a:defRPr sz="2000"/>
            </a:lvl3pPr>
            <a:lvl4pPr>
              <a:buNone/>
              <a:defRPr sz="2000"/>
            </a:lvl4pPr>
            <a:lvl5pPr>
              <a:buNone/>
              <a:defRPr sz="2000"/>
            </a:lvl5pPr>
          </a:lstStyle>
          <a:p>
            <a:pPr lvl="0" rt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2761314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FF76C-A012-4CDA-8AE7-E94139557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11090275" cy="529248"/>
          </a:xfrm>
        </p:spPr>
        <p:txBody>
          <a:bodyPr rtlCol="0" anchor="t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pPr rtl="0"/>
            <a:r>
              <a:rPr lang="ko-KR" altLang="en-US"/>
              <a:t>마스터 제목 스타일 편집</a:t>
            </a:r>
            <a:endParaRPr lang="ko-KR" dirty="0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D47AB1-6EB5-4E2C-B4A7-42DC643E9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BA9D15F-B6ED-46E1-9840-0B625880E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>
            <a:noAutofit/>
          </a:bodyPr>
          <a:lstStyle/>
          <a:p>
            <a:pPr rtl="0"/>
            <a:r>
              <a:rPr lang="en-US" altLang="ko-KR"/>
              <a:t>Dualsoft</a:t>
            </a:r>
            <a:endParaRPr 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AEB023-7A5E-4087-B75E-A38A80EE5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>
            <a:noAutofit/>
          </a:bodyPr>
          <a:lstStyle/>
          <a:p>
            <a:pPr rtl="0"/>
            <a:fld id="{DBA1B0FB-D917-4C8C-928F-313BD683BF39}" type="slidenum">
              <a:rPr lang="ko-KR" smtClean="0"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72547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028302-E866-455D-8898-5362302754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50800"/>
            <a:ext cx="11090275" cy="1333057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 rtl="0">
              <a:lnSpc>
                <a:spcPct val="100000"/>
              </a:lnSpc>
            </a:pPr>
            <a:r>
              <a:rPr lang="ko-KR"/>
              <a:t>마스터 제목 스타일 편집</a:t>
            </a:r>
            <a:endParaRPr lang="ko-KR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94E72B-F0CF-4BC4-B509-A1C4508BE4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3" y="2113862"/>
            <a:ext cx="11091600" cy="3978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rtl="0"/>
            <a:r>
              <a:rPr lang="ko-KR"/>
              <a:t>마스터 텍스트 스타일을 편집하려면 클릭하세요.</a:t>
            </a:r>
          </a:p>
          <a:p>
            <a:pPr lvl="1" rtl="0"/>
            <a:r>
              <a:rPr lang="ko-KR"/>
              <a:t>둘째 수준</a:t>
            </a:r>
          </a:p>
          <a:p>
            <a:pPr lvl="2" rtl="0"/>
            <a:r>
              <a:rPr lang="ko-KR"/>
              <a:t>셋째 수준</a:t>
            </a:r>
          </a:p>
          <a:p>
            <a:pPr lvl="3" rtl="0"/>
            <a:r>
              <a:rPr lang="ko-KR"/>
              <a:t>넷째 수준</a:t>
            </a:r>
          </a:p>
          <a:p>
            <a:pPr lvl="4" rtl="0"/>
            <a:r>
              <a:rPr lang="ko-KR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ACE49D-C22F-4540-AC09-E421D2A2E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0863" y="6507212"/>
            <a:ext cx="262890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/>
              <a:t>2022</a:t>
            </a:r>
            <a:r>
              <a:rPr lang="ko-KR" altLang="en-US"/>
              <a:t>년</a:t>
            </a:r>
            <a:endParaRPr 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CD5C3BE-317E-49E8-82B5-C8A7EC9C8A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59150" y="6507212"/>
            <a:ext cx="6379210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l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r>
              <a:rPr lang="en-US" altLang="ko-KR" dirty="0"/>
              <a:t>Dualsoft</a:t>
            </a:r>
            <a:endParaRPr 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574E12-6C16-431F-B2CE-E4B15916BA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48863" y="6507212"/>
            <a:ext cx="1692274" cy="15388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sz="1000">
                <a:solidFill>
                  <a:schemeClr val="tx1">
                    <a:lumMod val="65000"/>
                    <a:alpha val="80000"/>
                  </a:schemeClr>
                </a:solidFill>
              </a:defRPr>
            </a:lvl1pPr>
          </a:lstStyle>
          <a:p>
            <a:pPr rtl="0"/>
            <a:fld id="{DBA1B0FB-D917-4C8C-928F-313BD683BF39}" type="slidenum">
              <a:rPr lang="ko-KR" smtClean="0"/>
              <a:pPr/>
              <a:t>‹#›</a:t>
            </a:fld>
            <a:endParaRPr lang="ko-KR"/>
          </a:p>
        </p:txBody>
      </p:sp>
    </p:spTree>
    <p:extLst>
      <p:ext uri="{BB962C8B-B14F-4D97-AF65-F5344CB8AC3E}">
        <p14:creationId xmlns:p14="http://schemas.microsoft.com/office/powerpoint/2010/main" val="1112849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0" r:id="rId1"/>
    <p:sldLayoutId id="2147483701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sz="48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10000"/>
        </a:lnSpc>
        <a:spcBef>
          <a:spcPts val="1000"/>
        </a:spcBef>
        <a:spcAft>
          <a:spcPts val="800"/>
        </a:spcAft>
        <a:buFont typeface="Arial" panose="020B0604020202020204" pitchFamily="34" charset="0"/>
        <a:buChar char="•"/>
        <a:defRPr sz="20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10000"/>
        </a:lnSpc>
        <a:spcBef>
          <a:spcPts val="500"/>
        </a:spcBef>
        <a:spcAft>
          <a:spcPts val="800"/>
        </a:spcAft>
        <a:buFont typeface="Arial" panose="020B0604020202020204" pitchFamily="34" charset="0"/>
        <a:buChar char="•"/>
        <a:defRPr sz="1400" kern="1200">
          <a:solidFill>
            <a:schemeClr val="tx1">
              <a:alpha val="6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2" pos="3840">
          <p15:clr>
            <a:srgbClr val="F26B43"/>
          </p15:clr>
        </p15:guide>
        <p15:guide id="33" orient="horz" pos="2160">
          <p15:clr>
            <a:srgbClr val="F26B43"/>
          </p15:clr>
        </p15:guide>
        <p15:guide id="34" pos="347">
          <p15:clr>
            <a:srgbClr val="F26B43"/>
          </p15:clr>
        </p15:guide>
        <p15:guide id="35" pos="7333">
          <p15:clr>
            <a:srgbClr val="F26B43"/>
          </p15:clr>
        </p15:guide>
        <p15:guide id="36" orient="horz" pos="346">
          <p15:clr>
            <a:srgbClr val="F26B43"/>
          </p15:clr>
        </p15:guide>
        <p15:guide id="37" orient="horz" pos="3974">
          <p15:clr>
            <a:srgbClr val="F26B43"/>
          </p15:clr>
        </p15:guide>
        <p15:guide id="38" pos="824">
          <p15:clr>
            <a:srgbClr val="A4A3A4"/>
          </p15:clr>
        </p15:guide>
        <p15:guide id="39" pos="937">
          <p15:clr>
            <a:srgbClr val="A4A3A4"/>
          </p15:clr>
        </p15:guide>
        <p15:guide id="40" pos="1413">
          <p15:clr>
            <a:srgbClr val="A4A3A4"/>
          </p15:clr>
        </p15:guide>
        <p15:guide id="41" pos="1527">
          <p15:clr>
            <a:srgbClr val="A4A3A4"/>
          </p15:clr>
        </p15:guide>
        <p15:guide id="42" pos="2003">
          <p15:clr>
            <a:srgbClr val="A4A3A4"/>
          </p15:clr>
        </p15:guide>
        <p15:guide id="43" pos="2116">
          <p15:clr>
            <a:srgbClr val="A4A3A4"/>
          </p15:clr>
        </p15:guide>
        <p15:guide id="44" pos="2593">
          <p15:clr>
            <a:srgbClr val="A4A3A4"/>
          </p15:clr>
        </p15:guide>
        <p15:guide id="45" pos="2706">
          <p15:clr>
            <a:srgbClr val="A4A3A4"/>
          </p15:clr>
        </p15:guide>
        <p15:guide id="46" pos="3182">
          <p15:clr>
            <a:srgbClr val="A4A3A4"/>
          </p15:clr>
        </p15:guide>
        <p15:guide id="47" pos="3318">
          <p15:clr>
            <a:srgbClr val="A4A3A4"/>
          </p15:clr>
        </p15:guide>
        <p15:guide id="48" pos="3772">
          <p15:clr>
            <a:srgbClr val="A4A3A4"/>
          </p15:clr>
        </p15:guide>
        <p15:guide id="49" pos="3908">
          <p15:clr>
            <a:srgbClr val="A4A3A4"/>
          </p15:clr>
        </p15:guide>
        <p15:guide id="50" pos="4362">
          <p15:clr>
            <a:srgbClr val="A4A3A4"/>
          </p15:clr>
        </p15:guide>
        <p15:guide id="51" pos="4498">
          <p15:clr>
            <a:srgbClr val="A4A3A4"/>
          </p15:clr>
        </p15:guide>
        <p15:guide id="52" pos="4951">
          <p15:clr>
            <a:srgbClr val="A4A3A4"/>
          </p15:clr>
        </p15:guide>
        <p15:guide id="53" pos="5087">
          <p15:clr>
            <a:srgbClr val="A4A3A4"/>
          </p15:clr>
        </p15:guide>
        <p15:guide id="54" pos="5541">
          <p15:clr>
            <a:srgbClr val="A4A3A4"/>
          </p15:clr>
        </p15:guide>
        <p15:guide id="55" pos="5677">
          <p15:clr>
            <a:srgbClr val="A4A3A4"/>
          </p15:clr>
        </p15:guide>
        <p15:guide id="56" pos="6153">
          <p15:clr>
            <a:srgbClr val="A4A3A4"/>
          </p15:clr>
        </p15:guide>
        <p15:guide id="57" pos="6267">
          <p15:clr>
            <a:srgbClr val="A4A3A4"/>
          </p15:clr>
        </p15:guide>
        <p15:guide id="58" pos="6743">
          <p15:clr>
            <a:srgbClr val="A4A3A4"/>
          </p15:clr>
        </p15:guide>
        <p15:guide id="59" pos="6856">
          <p15:clr>
            <a:srgbClr val="A4A3A4"/>
          </p15:clr>
        </p15:guide>
        <p15:guide id="60" orient="horz" pos="3838">
          <p15:clr>
            <a:srgbClr val="A4A3A4"/>
          </p15:clr>
        </p15:guide>
        <p15:guide id="61" orient="horz" pos="2092">
          <p15:clr>
            <a:srgbClr val="A4A3A4"/>
          </p15:clr>
        </p15:guide>
        <p15:guide id="62" orient="horz" pos="2228">
          <p15:clr>
            <a:srgbClr val="A4A3A4"/>
          </p15:clr>
        </p15:guide>
        <p15:guide id="63" orient="horz" pos="845">
          <p15:clr>
            <a:srgbClr val="A4A3A4"/>
          </p15:clr>
        </p15:guide>
        <p15:guide id="64" orient="horz" pos="958">
          <p15:clr>
            <a:srgbClr val="A4A3A4"/>
          </p15:clr>
        </p15:guide>
        <p15:guide id="65" orient="horz" pos="1480">
          <p15:clr>
            <a:srgbClr val="A4A3A4"/>
          </p15:clr>
        </p15:guide>
        <p15:guide id="66" orient="horz" pos="1593">
          <p15:clr>
            <a:srgbClr val="A4A3A4"/>
          </p15:clr>
        </p15:guide>
        <p15:guide id="67" orient="horz" pos="2727">
          <p15:clr>
            <a:srgbClr val="A4A3A4"/>
          </p15:clr>
        </p15:guide>
        <p15:guide id="68" orient="horz" pos="2840">
          <p15:clr>
            <a:srgbClr val="A4A3A4"/>
          </p15:clr>
        </p15:guide>
        <p15:guide id="69" orient="horz" pos="3339">
          <p15:clr>
            <a:srgbClr val="A4A3A4"/>
          </p15:clr>
        </p15:guide>
        <p15:guide id="70" orient="horz" pos="3475">
          <p15:clr>
            <a:srgbClr val="A4A3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F75989E0-AEB5-2044-9BFD-13B6F8CC929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Side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805BFF-C1A3-71FD-F946-106218FE05E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999413" y="3568700"/>
            <a:ext cx="3565524" cy="2551073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1600" dirty="0"/>
              <a:t>S771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S712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S713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S714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S715</a:t>
            </a:r>
          </a:p>
          <a:p>
            <a:pPr>
              <a:lnSpc>
                <a:spcPct val="100000"/>
              </a:lnSpc>
            </a:pPr>
            <a:r>
              <a:rPr lang="en-US" altLang="ko-KR" sz="1600" dirty="0"/>
              <a:t>S716</a:t>
            </a:r>
          </a:p>
        </p:txBody>
      </p:sp>
      <p:pic>
        <p:nvPicPr>
          <p:cNvPr id="56" name="그림 55">
            <a:extLst>
              <a:ext uri="{FF2B5EF4-FFF2-40B4-BE49-F238E27FC236}">
                <a16:creationId xmlns:a16="http://schemas.microsoft.com/office/drawing/2014/main" id="{A1D6175C-AB79-2FFB-4E93-2248874EE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57" name="그림 56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07178" y="406165"/>
            <a:ext cx="282635" cy="202278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0A25BD-787F-1A5D-CB1E-996B99E404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604" y="406165"/>
            <a:ext cx="6796760" cy="592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4592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3" y="549276"/>
            <a:ext cx="2908617" cy="529248"/>
          </a:xfrm>
        </p:spPr>
        <p:txBody>
          <a:bodyPr/>
          <a:lstStyle/>
          <a:p>
            <a:r>
              <a:rPr lang="en-US" altLang="ko-KR" dirty="0"/>
              <a:t>LineFlow</a:t>
            </a:r>
            <a:endParaRPr lang="ko-KR" altLang="en-US" dirty="0"/>
          </a:p>
        </p:txBody>
      </p:sp>
      <p:sp>
        <p:nvSpPr>
          <p:cNvPr id="13" name="화살표: 오각형 12">
            <a:extLst>
              <a:ext uri="{FF2B5EF4-FFF2-40B4-BE49-F238E27FC236}">
                <a16:creationId xmlns:a16="http://schemas.microsoft.com/office/drawing/2014/main" id="{3BB213C0-2C91-5296-951C-3CBB0CAC2521}"/>
              </a:ext>
            </a:extLst>
          </p:cNvPr>
          <p:cNvSpPr/>
          <p:nvPr/>
        </p:nvSpPr>
        <p:spPr>
          <a:xfrm flipH="1">
            <a:off x="66840" y="1249315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RUN</a:t>
            </a:r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S711.Work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EF99F-551A-6815-E98C-02F09E720B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7732" y="0"/>
            <a:ext cx="3534268" cy="2848373"/>
          </a:xfrm>
          <a:prstGeom prst="rect">
            <a:avLst/>
          </a:prstGeom>
        </p:spPr>
      </p:pic>
      <p:pic>
        <p:nvPicPr>
          <p:cNvPr id="11" name="그림 10" descr="보라색, 라일락, 마젠타, 바이올렛색이(가) 표시된 사진&#10;&#10;자동 생성된 설명">
            <a:extLst>
              <a:ext uri="{FF2B5EF4-FFF2-40B4-BE49-F238E27FC236}">
                <a16:creationId xmlns:a16="http://schemas.microsoft.com/office/drawing/2014/main" id="{43BED027-A5B6-8C18-D565-93AFBBCDD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6610" y="1323047"/>
            <a:ext cx="282635" cy="202278"/>
          </a:xfrm>
          <a:prstGeom prst="rect">
            <a:avLst/>
          </a:prstGeom>
        </p:spPr>
      </p:pic>
      <p:sp>
        <p:nvSpPr>
          <p:cNvPr id="187" name="직사각형 186">
            <a:extLst>
              <a:ext uri="{FF2B5EF4-FFF2-40B4-BE49-F238E27FC236}">
                <a16:creationId xmlns:a16="http://schemas.microsoft.com/office/drawing/2014/main" id="{95EA1044-011E-A5EE-9A2B-0091FF79082F}"/>
              </a:ext>
            </a:extLst>
          </p:cNvPr>
          <p:cNvSpPr/>
          <p:nvPr/>
        </p:nvSpPr>
        <p:spPr>
          <a:xfrm>
            <a:off x="2300470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S711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8" name="직사각형 187">
            <a:extLst>
              <a:ext uri="{FF2B5EF4-FFF2-40B4-BE49-F238E27FC236}">
                <a16:creationId xmlns:a16="http://schemas.microsoft.com/office/drawing/2014/main" id="{55A0C464-1B9E-78E9-7787-0556CDDC5781}"/>
              </a:ext>
            </a:extLst>
          </p:cNvPr>
          <p:cNvSpPr/>
          <p:nvPr/>
        </p:nvSpPr>
        <p:spPr>
          <a:xfrm>
            <a:off x="4459897" y="2593549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S712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89" name="직사각형 188">
            <a:extLst>
              <a:ext uri="{FF2B5EF4-FFF2-40B4-BE49-F238E27FC236}">
                <a16:creationId xmlns:a16="http://schemas.microsoft.com/office/drawing/2014/main" id="{F36B955C-3AAD-0130-9E4A-835D05AAB64F}"/>
              </a:ext>
            </a:extLst>
          </p:cNvPr>
          <p:cNvSpPr/>
          <p:nvPr/>
        </p:nvSpPr>
        <p:spPr>
          <a:xfrm>
            <a:off x="4459897" y="4203452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S713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sp>
        <p:nvSpPr>
          <p:cNvPr id="190" name="직사각형 189">
            <a:extLst>
              <a:ext uri="{FF2B5EF4-FFF2-40B4-BE49-F238E27FC236}">
                <a16:creationId xmlns:a16="http://schemas.microsoft.com/office/drawing/2014/main" id="{CAECB013-76DA-0CA6-5C9C-AE242E9A1149}"/>
              </a:ext>
            </a:extLst>
          </p:cNvPr>
          <p:cNvSpPr/>
          <p:nvPr/>
        </p:nvSpPr>
        <p:spPr>
          <a:xfrm>
            <a:off x="6610314" y="2593547"/>
            <a:ext cx="783562" cy="1192165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S714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.Work</a:t>
            </a:r>
            <a:endParaRPr kumimoji="0" lang="ko-KR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28FE2A1D-9FDA-1ACA-E3BC-0046FA959FDF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3084032" y="3189632"/>
            <a:ext cx="1375865" cy="0"/>
          </a:xfrm>
          <a:prstGeom prst="straightConnector1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:a16="http://schemas.microsoft.com/office/drawing/2014/main" id="{9F9EA775-1661-B31D-A480-2750ECC23A5B}"/>
              </a:ext>
            </a:extLst>
          </p:cNvPr>
          <p:cNvCxnSpPr>
            <a:cxnSpLocks/>
            <a:stCxn id="188" idx="3"/>
            <a:endCxn id="190" idx="1"/>
          </p:cNvCxnSpPr>
          <p:nvPr/>
        </p:nvCxnSpPr>
        <p:spPr>
          <a:xfrm flipV="1">
            <a:off x="5243459" y="3189630"/>
            <a:ext cx="1366855" cy="2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346CA795-FCA7-0B3B-7E81-5DA9AAA52276}"/>
              </a:ext>
            </a:extLst>
          </p:cNvPr>
          <p:cNvSpPr/>
          <p:nvPr/>
        </p:nvSpPr>
        <p:spPr>
          <a:xfrm>
            <a:off x="926172" y="2857127"/>
            <a:ext cx="783562" cy="665004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STN_Buffer</a:t>
            </a:r>
            <a:endParaRPr kumimoji="0" lang="ko-KR" alt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94E729E2-5494-1EEF-17BD-CA084F9A2443}"/>
              </a:ext>
            </a:extLst>
          </p:cNvPr>
          <p:cNvGrpSpPr/>
          <p:nvPr/>
        </p:nvGrpSpPr>
        <p:grpSpPr>
          <a:xfrm>
            <a:off x="8688360" y="3507085"/>
            <a:ext cx="1377615" cy="1708485"/>
            <a:chOff x="8688360" y="3507085"/>
            <a:chExt cx="1377615" cy="1708485"/>
          </a:xfrm>
        </p:grpSpPr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9175967-22DC-C0ED-BC9E-523201E0F49E}"/>
                </a:ext>
              </a:extLst>
            </p:cNvPr>
            <p:cNvSpPr/>
            <p:nvPr/>
          </p:nvSpPr>
          <p:spPr>
            <a:xfrm>
              <a:off x="8688360" y="3507085"/>
              <a:ext cx="1377615" cy="1708485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b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Unload</a:t>
              </a:r>
              <a:endParaRPr kumimoji="0" lang="ko-KR" alt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52D41D3E-8B29-EF6A-AD88-4DFF03EFEFDE}"/>
                </a:ext>
              </a:extLst>
            </p:cNvPr>
            <p:cNvSpPr/>
            <p:nvPr/>
          </p:nvSpPr>
          <p:spPr>
            <a:xfrm>
              <a:off x="8905336" y="3659701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LOAD</a:t>
              </a:r>
              <a:endParaRPr lang="ko-KR" altLang="en-US" sz="700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46A441F-498D-DDA5-BF2A-C4DF5072134E}"/>
                </a:ext>
              </a:extLst>
            </p:cNvPr>
            <p:cNvSpPr/>
            <p:nvPr/>
          </p:nvSpPr>
          <p:spPr>
            <a:xfrm>
              <a:off x="8905336" y="4699184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HOME</a:t>
              </a:r>
              <a:endParaRPr lang="ko-KR" altLang="en-US" sz="700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FAD4592-8578-A894-4B34-62EC943DCB9F}"/>
                </a:ext>
              </a:extLst>
            </p:cNvPr>
            <p:cNvSpPr/>
            <p:nvPr/>
          </p:nvSpPr>
          <p:spPr>
            <a:xfrm>
              <a:off x="8905336" y="4203452"/>
              <a:ext cx="943664" cy="34838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/>
                <a:t>RBT717</a:t>
              </a:r>
              <a:r>
                <a:rPr lang="en-US" altLang="ko-KR" sz="700" dirty="0"/>
                <a:t>.</a:t>
              </a:r>
            </a:p>
            <a:p>
              <a:pPr algn="ctr"/>
              <a:r>
                <a:rPr lang="en-US" altLang="ko-KR" sz="700" dirty="0"/>
                <a:t>UNLOAD</a:t>
              </a:r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B3F5715-1A63-5454-E994-C93977323084}"/>
              </a:ext>
            </a:extLst>
          </p:cNvPr>
          <p:cNvCxnSpPr>
            <a:cxnSpLocks/>
            <a:stCxn id="15" idx="4"/>
            <a:endCxn id="8" idx="0"/>
          </p:cNvCxnSpPr>
          <p:nvPr/>
        </p:nvCxnSpPr>
        <p:spPr>
          <a:xfrm>
            <a:off x="9377168" y="4008081"/>
            <a:ext cx="0" cy="195371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06728434-BD88-C813-DC3A-D148D09DADA6}"/>
              </a:ext>
            </a:extLst>
          </p:cNvPr>
          <p:cNvCxnSpPr>
            <a:cxnSpLocks/>
            <a:stCxn id="8" idx="4"/>
            <a:endCxn id="17" idx="0"/>
          </p:cNvCxnSpPr>
          <p:nvPr/>
        </p:nvCxnSpPr>
        <p:spPr>
          <a:xfrm>
            <a:off x="9377168" y="4551832"/>
            <a:ext cx="0" cy="147352"/>
          </a:xfrm>
          <a:prstGeom prst="straightConnector1">
            <a:avLst/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연결선: 꺾임 21">
            <a:extLst>
              <a:ext uri="{FF2B5EF4-FFF2-40B4-BE49-F238E27FC236}">
                <a16:creationId xmlns:a16="http://schemas.microsoft.com/office/drawing/2014/main" id="{2E066B20-D2DA-48E8-026A-AE89C04BD919}"/>
              </a:ext>
            </a:extLst>
          </p:cNvPr>
          <p:cNvCxnSpPr>
            <a:cxnSpLocks/>
            <a:stCxn id="9" idx="3"/>
            <a:endCxn id="187" idx="1"/>
          </p:cNvCxnSpPr>
          <p:nvPr/>
        </p:nvCxnSpPr>
        <p:spPr>
          <a:xfrm>
            <a:off x="1709734" y="3189629"/>
            <a:ext cx="590736" cy="3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연결선: 꺾임 23">
            <a:extLst>
              <a:ext uri="{FF2B5EF4-FFF2-40B4-BE49-F238E27FC236}">
                <a16:creationId xmlns:a16="http://schemas.microsoft.com/office/drawing/2014/main" id="{ECE619BD-BC65-68C6-A1F6-077F17535A1F}"/>
              </a:ext>
            </a:extLst>
          </p:cNvPr>
          <p:cNvCxnSpPr>
            <a:cxnSpLocks/>
            <a:stCxn id="190" idx="3"/>
            <a:endCxn id="14" idx="0"/>
          </p:cNvCxnSpPr>
          <p:nvPr/>
        </p:nvCxnSpPr>
        <p:spPr>
          <a:xfrm>
            <a:off x="7393876" y="3189630"/>
            <a:ext cx="1983292" cy="317455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51C2A2C-B0DA-4CEC-B803-A77E274FAF03}"/>
              </a:ext>
            </a:extLst>
          </p:cNvPr>
          <p:cNvSpPr/>
          <p:nvPr/>
        </p:nvSpPr>
        <p:spPr>
          <a:xfrm>
            <a:off x="8688360" y="5714079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0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C8478288-8E55-80A2-710C-9BB36E1A9D26}"/>
              </a:ext>
            </a:extLst>
          </p:cNvPr>
          <p:cNvCxnSpPr>
            <a:cxnSpLocks/>
            <a:stCxn id="25" idx="3"/>
            <a:endCxn id="14" idx="3"/>
          </p:cNvCxnSpPr>
          <p:nvPr/>
        </p:nvCxnSpPr>
        <p:spPr>
          <a:xfrm flipV="1">
            <a:off x="10065975" y="4361328"/>
            <a:ext cx="12700" cy="1512954"/>
          </a:xfrm>
          <a:prstGeom prst="bentConnector3">
            <a:avLst>
              <a:gd name="adj1" fmla="val 1800000"/>
            </a:avLst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모서리가 접힌 도형 40">
            <a:extLst>
              <a:ext uri="{FF2B5EF4-FFF2-40B4-BE49-F238E27FC236}">
                <a16:creationId xmlns:a16="http://schemas.microsoft.com/office/drawing/2014/main" id="{86ADFB64-4516-D815-22B4-0454E6194154}"/>
              </a:ext>
            </a:extLst>
          </p:cNvPr>
          <p:cNvSpPr/>
          <p:nvPr/>
        </p:nvSpPr>
        <p:spPr>
          <a:xfrm>
            <a:off x="358537" y="604651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[RBT717]</a:t>
            </a:r>
            <a:endParaRPr lang="ko-KR" altLang="en-US" sz="900" dirty="0"/>
          </a:p>
        </p:txBody>
      </p:sp>
      <p:sp>
        <p:nvSpPr>
          <p:cNvPr id="16" name="화살표: 오각형 15">
            <a:extLst>
              <a:ext uri="{FF2B5EF4-FFF2-40B4-BE49-F238E27FC236}">
                <a16:creationId xmlns:a16="http://schemas.microsoft.com/office/drawing/2014/main" id="{393FA7F9-118D-911F-6FA8-AD688EE81967}"/>
              </a:ext>
            </a:extLst>
          </p:cNvPr>
          <p:cNvSpPr/>
          <p:nvPr/>
        </p:nvSpPr>
        <p:spPr>
          <a:xfrm flipH="1">
            <a:off x="66840" y="1923178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END</a:t>
            </a:r>
            <a:endParaRPr lang="en-US" altLang="ko-KR" sz="1200" dirty="0"/>
          </a:p>
          <a:p>
            <a:pPr algn="ctr"/>
            <a:r>
              <a:rPr lang="en-US" altLang="ko-KR" sz="1200" dirty="0"/>
              <a:t>[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</a:p>
          <a:p>
            <a:pPr algn="ctr"/>
            <a:r>
              <a:rPr lang="en-US" altLang="ko-KR" sz="1200" dirty="0"/>
              <a:t>~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Unload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ECABC5CD-E813-D1A1-F57A-3832927621C8}"/>
              </a:ext>
            </a:extLst>
          </p:cNvPr>
          <p:cNvCxnSpPr>
            <a:cxnSpLocks/>
            <a:stCxn id="187" idx="3"/>
            <a:endCxn id="189" idx="1"/>
          </p:cNvCxnSpPr>
          <p:nvPr/>
        </p:nvCxnSpPr>
        <p:spPr>
          <a:xfrm>
            <a:off x="3084032" y="3189632"/>
            <a:ext cx="1375865" cy="1609903"/>
          </a:xfrm>
          <a:prstGeom prst="bentConnector3">
            <a:avLst>
              <a:gd name="adj1" fmla="val 50000"/>
            </a:avLst>
          </a:prstGeom>
          <a:ln w="25400">
            <a:prstDash val="solid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연결선: 꺾임 33">
            <a:extLst>
              <a:ext uri="{FF2B5EF4-FFF2-40B4-BE49-F238E27FC236}">
                <a16:creationId xmlns:a16="http://schemas.microsoft.com/office/drawing/2014/main" id="{3C6AB261-5365-0000-3FCC-56B8D3C9F784}"/>
              </a:ext>
            </a:extLst>
          </p:cNvPr>
          <p:cNvCxnSpPr>
            <a:cxnSpLocks/>
            <a:stCxn id="189" idx="3"/>
            <a:endCxn id="190" idx="1"/>
          </p:cNvCxnSpPr>
          <p:nvPr/>
        </p:nvCxnSpPr>
        <p:spPr>
          <a:xfrm flipV="1">
            <a:off x="5243459" y="3189630"/>
            <a:ext cx="1366855" cy="1609905"/>
          </a:xfrm>
          <a:prstGeom prst="bentConnector3">
            <a:avLst>
              <a:gd name="adj1" fmla="val 50000"/>
            </a:avLst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화살표: 오각형 19">
            <a:extLst>
              <a:ext uri="{FF2B5EF4-FFF2-40B4-BE49-F238E27FC236}">
                <a16:creationId xmlns:a16="http://schemas.microsoft.com/office/drawing/2014/main" id="{CE77EAB5-B893-587A-A6D0-5ACFF2BF70F5}"/>
              </a:ext>
            </a:extLst>
          </p:cNvPr>
          <p:cNvSpPr/>
          <p:nvPr/>
        </p:nvSpPr>
        <p:spPr>
          <a:xfrm flipH="1">
            <a:off x="8729" y="4191733"/>
            <a:ext cx="2036280" cy="592588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[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endParaRPr kumimoji="0" lang="ko-KR" alt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  <a:p>
            <a:pPr algn="ctr"/>
            <a:r>
              <a:rPr lang="en-US" altLang="ko-KR" sz="1200" dirty="0"/>
              <a:t>~ </a:t>
            </a:r>
            <a:r>
              <a:rPr lang="en-US" altLang="ko-KR" sz="1200" dirty="0">
                <a:solidFill>
                  <a:prstClr val="white"/>
                </a:solidFill>
                <a:latin typeface="맑은 고딕"/>
              </a:rPr>
              <a:t>UnloadClear</a:t>
            </a:r>
            <a:r>
              <a:rPr lang="en-US" altLang="ko-KR" sz="1200" dirty="0"/>
              <a:t>]</a:t>
            </a:r>
            <a:endParaRPr lang="ko-KR" altLang="en-US" sz="1200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5CD0450-2751-BB31-0F26-0D715E6C732B}"/>
              </a:ext>
            </a:extLst>
          </p:cNvPr>
          <p:cNvSpPr/>
          <p:nvPr/>
        </p:nvSpPr>
        <p:spPr>
          <a:xfrm>
            <a:off x="7007907" y="6314507"/>
            <a:ext cx="1377615" cy="320406"/>
          </a:xfrm>
          <a:prstGeom prst="rect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b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rPr>
              <a:t>clear</a:t>
            </a:r>
            <a:endParaRPr kumimoji="0" lang="ko-KR" alt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+mn-ea"/>
              <a:cs typeface="+mn-cs"/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C18B2FC9-453C-A32F-98AB-AABCFD9ABFE0}"/>
              </a:ext>
            </a:extLst>
          </p:cNvPr>
          <p:cNvCxnSpPr>
            <a:cxnSpLocks/>
            <a:stCxn id="25" idx="1"/>
            <a:endCxn id="23" idx="0"/>
          </p:cNvCxnSpPr>
          <p:nvPr/>
        </p:nvCxnSpPr>
        <p:spPr>
          <a:xfrm rot="10800000" flipV="1">
            <a:off x="7696716" y="5874281"/>
            <a:ext cx="991645" cy="440225"/>
          </a:xfrm>
          <a:prstGeom prst="bentConnector2">
            <a:avLst/>
          </a:prstGeom>
          <a:ln w="25400">
            <a:prstDash val="dash"/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0CF7A1AD-0C7B-8BB8-C283-1FF415D6A3DD}"/>
              </a:ext>
            </a:extLst>
          </p:cNvPr>
          <p:cNvCxnSpPr>
            <a:cxnSpLocks/>
            <a:stCxn id="25" idx="2"/>
            <a:endCxn id="23" idx="3"/>
          </p:cNvCxnSpPr>
          <p:nvPr/>
        </p:nvCxnSpPr>
        <p:spPr>
          <a:xfrm rot="5400000">
            <a:off x="8661233" y="5758774"/>
            <a:ext cx="440225" cy="991646"/>
          </a:xfrm>
          <a:prstGeom prst="bentConnector2">
            <a:avLst/>
          </a:prstGeom>
          <a:ln w="25400">
            <a:prstDash val="solid"/>
            <a:headEnd type="diamond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사각형: 모서리가 접힌 도형 5">
            <a:extLst>
              <a:ext uri="{FF2B5EF4-FFF2-40B4-BE49-F238E27FC236}">
                <a16:creationId xmlns:a16="http://schemas.microsoft.com/office/drawing/2014/main" id="{289BD39F-1B25-DC9B-9F1F-0F618977C435}"/>
              </a:ext>
            </a:extLst>
          </p:cNvPr>
          <p:cNvSpPr/>
          <p:nvPr/>
        </p:nvSpPr>
        <p:spPr>
          <a:xfrm>
            <a:off x="358536" y="539561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./Sub/LH</a:t>
            </a:r>
          </a:p>
          <a:p>
            <a:pPr algn="ctr"/>
            <a:r>
              <a:rPr lang="en-US" altLang="ko-KR" sz="900" dirty="0"/>
              <a:t>[LH]</a:t>
            </a:r>
            <a:endParaRPr lang="ko-KR" altLang="en-US" sz="900" dirty="0"/>
          </a:p>
        </p:txBody>
      </p:sp>
      <p:sp>
        <p:nvSpPr>
          <p:cNvPr id="10" name="사각형: 모서리가 접힌 도형 9">
            <a:extLst>
              <a:ext uri="{FF2B5EF4-FFF2-40B4-BE49-F238E27FC236}">
                <a16:creationId xmlns:a16="http://schemas.microsoft.com/office/drawing/2014/main" id="{3016DACB-9738-0B1A-D47B-FBB44C254922}"/>
              </a:ext>
            </a:extLst>
          </p:cNvPr>
          <p:cNvSpPr/>
          <p:nvPr/>
        </p:nvSpPr>
        <p:spPr>
          <a:xfrm>
            <a:off x="2149606" y="5395617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./Sub/RH</a:t>
            </a:r>
          </a:p>
          <a:p>
            <a:pPr algn="ctr"/>
            <a:r>
              <a:rPr lang="en-US" altLang="ko-KR" sz="900" dirty="0"/>
              <a:t>[RH]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071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S711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EB420F2F-521B-E667-2E01-7900EA23AC8C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401052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S712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D33B4D8-DC8C-113B-F03D-965D66C2D2C5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313202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S713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D5697222-8927-7F11-A559-19E4C82686CD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49380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5BEC89-0CFB-7F29-D8C7-71B3E64B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S714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00E1164-720A-B0DF-34EB-A6825F91282B}"/>
              </a:ext>
            </a:extLst>
          </p:cNvPr>
          <p:cNvGrpSpPr/>
          <p:nvPr/>
        </p:nvGrpSpPr>
        <p:grpSpPr>
          <a:xfrm>
            <a:off x="2152847" y="728229"/>
            <a:ext cx="5537244" cy="5778489"/>
            <a:chOff x="2152847" y="728229"/>
            <a:chExt cx="5537244" cy="5778489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BBF5CC6C-91BD-5C15-AF0A-1C11B1EC2994}"/>
                </a:ext>
              </a:extLst>
            </p:cNvPr>
            <p:cNvSpPr/>
            <p:nvPr/>
          </p:nvSpPr>
          <p:spPr>
            <a:xfrm>
              <a:off x="2152847" y="728229"/>
              <a:ext cx="5537244" cy="5778489"/>
            </a:xfrm>
            <a:prstGeom prst="rect">
              <a:avLst/>
            </a:prstGeom>
            <a:noFill/>
            <a:ln w="28575" cap="flat" cmpd="sng" algn="ctr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4"/>
            </a:fontRef>
          </p:style>
          <p:txBody>
            <a:bodyPr rtlCol="0" anchor="t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맑은 고딕"/>
                  <a:ea typeface="+mn-ea"/>
                  <a:cs typeface="+mn-cs"/>
                </a:rPr>
                <a:t>Work</a:t>
              </a:r>
              <a:endParaRPr kumimoji="0" lang="ko-KR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+mn-ea"/>
                <a:cs typeface="+mn-cs"/>
              </a:endParaRPr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0C3FBE2-AD17-25AB-73BA-E72E5388D2BF}"/>
                </a:ext>
              </a:extLst>
            </p:cNvPr>
            <p:cNvSpPr/>
            <p:nvPr/>
          </p:nvSpPr>
          <p:spPr>
            <a:xfrm>
              <a:off x="2710740" y="3824593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CF447F0-AAC0-49D5-9F9F-180BA8E81E39}"/>
                </a:ext>
              </a:extLst>
            </p:cNvPr>
            <p:cNvSpPr/>
            <p:nvPr/>
          </p:nvSpPr>
          <p:spPr>
            <a:xfrm>
              <a:off x="2713909" y="170050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1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st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6E00C05-7BF4-D7F6-E9EB-6F01C26F9F4D}"/>
                </a:ext>
              </a:extLst>
            </p:cNvPr>
            <p:cNvSpPr/>
            <p:nvPr/>
          </p:nvSpPr>
          <p:spPr>
            <a:xfrm>
              <a:off x="2711743" y="3116564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12E1FE61-AC73-BA98-B71B-25C36E42BCA6}"/>
                </a:ext>
              </a:extLst>
            </p:cNvPr>
            <p:cNvSpPr/>
            <p:nvPr/>
          </p:nvSpPr>
          <p:spPr>
            <a:xfrm>
              <a:off x="2713909" y="240853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2</a:t>
              </a:r>
              <a:r>
                <a:rPr lang="en-US" altLang="ko-KR" sz="800" b="1" baseline="30000" dirty="0">
                  <a:solidFill>
                    <a:schemeClr val="tx1"/>
                  </a:solidFill>
                </a:rPr>
                <a:t>nd</a:t>
              </a:r>
              <a:r>
                <a:rPr lang="en-US" altLang="ko-KR" sz="800" b="1" dirty="0">
                  <a:solidFill>
                    <a:schemeClr val="tx1"/>
                  </a:solidFill>
                </a:rPr>
                <a:t>Clamp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baseline="300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EF88B2CA-F015-3A95-0916-2CC8FCDEF6E2}"/>
                </a:ext>
              </a:extLst>
            </p:cNvPr>
            <p:cNvSpPr/>
            <p:nvPr/>
          </p:nvSpPr>
          <p:spPr>
            <a:xfrm>
              <a:off x="2710740" y="453262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.RET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B4BED058-C3C0-0614-B689-F071F99D7A82}"/>
                </a:ext>
              </a:extLst>
            </p:cNvPr>
            <p:cNvSpPr/>
            <p:nvPr/>
          </p:nvSpPr>
          <p:spPr>
            <a:xfrm>
              <a:off x="2710740" y="52406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Pin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.ADV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C19224DE-C004-35CA-CDD1-0A650B660E2D}"/>
                </a:ext>
              </a:extLst>
            </p:cNvPr>
            <p:cNvSpPr/>
            <p:nvPr/>
          </p:nvSpPr>
          <p:spPr>
            <a:xfrm>
              <a:off x="4696684" y="133805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A325950-A673-5901-237C-C4901CC42802}"/>
                </a:ext>
              </a:extLst>
            </p:cNvPr>
            <p:cNvSpPr/>
            <p:nvPr/>
          </p:nvSpPr>
          <p:spPr>
            <a:xfrm>
              <a:off x="4742506" y="3372786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.WELD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418A147A-9D97-BB27-6EE6-47B1E8FDB66D}"/>
                </a:ext>
              </a:extLst>
            </p:cNvPr>
            <p:cNvSpPr/>
            <p:nvPr/>
          </p:nvSpPr>
          <p:spPr>
            <a:xfrm>
              <a:off x="5964556" y="2536268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>
              <a:extLst>
                <a:ext uri="{FF2B5EF4-FFF2-40B4-BE49-F238E27FC236}">
                  <a16:creationId xmlns:a16="http://schemas.microsoft.com/office/drawing/2014/main" id="{18457CEC-2B0F-1C18-BC39-F7E7090B3A43}"/>
                </a:ext>
              </a:extLst>
            </p:cNvPr>
            <p:cNvSpPr/>
            <p:nvPr/>
          </p:nvSpPr>
          <p:spPr>
            <a:xfrm>
              <a:off x="4742506" y="433022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.UNLOAD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77F20FC5-BC44-A060-8959-89F45854AB0F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3324932" y="2189883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944C936A-BD8B-B1A2-B991-5A505AF548CD}"/>
                </a:ext>
              </a:extLst>
            </p:cNvPr>
            <p:cNvCxnSpPr>
              <a:cxnSpLocks/>
              <a:stCxn id="17" idx="4"/>
              <a:endCxn id="15" idx="0"/>
            </p:cNvCxnSpPr>
            <p:nvPr/>
          </p:nvCxnSpPr>
          <p:spPr>
            <a:xfrm flipH="1">
              <a:off x="3321764" y="3605939"/>
              <a:ext cx="1003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D1809363-ED20-43CF-6CF4-249DBE6EA889}"/>
                </a:ext>
              </a:extLst>
            </p:cNvPr>
            <p:cNvCxnSpPr>
              <a:cxnSpLocks/>
              <a:stCxn id="15" idx="4"/>
              <a:endCxn id="19" idx="0"/>
            </p:cNvCxnSpPr>
            <p:nvPr/>
          </p:nvCxnSpPr>
          <p:spPr>
            <a:xfrm>
              <a:off x="3321764" y="4313969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35511D7A-53B5-8387-BBA9-DDBC5E8DABB6}"/>
                </a:ext>
              </a:extLst>
            </p:cNvPr>
            <p:cNvCxnSpPr>
              <a:cxnSpLocks/>
              <a:stCxn id="19" idx="4"/>
              <a:endCxn id="20" idx="0"/>
            </p:cNvCxnSpPr>
            <p:nvPr/>
          </p:nvCxnSpPr>
          <p:spPr>
            <a:xfrm>
              <a:off x="3321764" y="5021997"/>
              <a:ext cx="0" cy="21865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8518906E-3ECD-97DF-DD78-F7D0B049A72F}"/>
                </a:ext>
              </a:extLst>
            </p:cNvPr>
            <p:cNvCxnSpPr>
              <a:cxnSpLocks/>
              <a:stCxn id="23" idx="3"/>
              <a:endCxn id="22" idx="0"/>
            </p:cNvCxnSpPr>
            <p:nvPr/>
          </p:nvCxnSpPr>
          <p:spPr>
            <a:xfrm flipH="1">
              <a:off x="5353531" y="2953976"/>
              <a:ext cx="789988" cy="4188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724853F-B11E-893A-C585-D6DC66276735}"/>
                </a:ext>
              </a:extLst>
            </p:cNvPr>
            <p:cNvCxnSpPr>
              <a:cxnSpLocks/>
              <a:stCxn id="21" idx="5"/>
              <a:endCxn id="23" idx="1"/>
            </p:cNvCxnSpPr>
            <p:nvPr/>
          </p:nvCxnSpPr>
          <p:spPr>
            <a:xfrm>
              <a:off x="5739769" y="1755764"/>
              <a:ext cx="403750" cy="8521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A961E27E-C600-9F79-D975-22AC1F537442}"/>
                </a:ext>
              </a:extLst>
            </p:cNvPr>
            <p:cNvCxnSpPr>
              <a:cxnSpLocks/>
              <a:stCxn id="23" idx="2"/>
              <a:endCxn id="16" idx="6"/>
            </p:cNvCxnSpPr>
            <p:nvPr/>
          </p:nvCxnSpPr>
          <p:spPr>
            <a:xfrm flipH="1" flipV="1">
              <a:off x="3935956" y="1945195"/>
              <a:ext cx="2028598" cy="8357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170906B7-B12E-3579-0613-48D9DC48CBAF}"/>
                </a:ext>
              </a:extLst>
            </p:cNvPr>
            <p:cNvCxnSpPr>
              <a:cxnSpLocks/>
              <a:stCxn id="21" idx="2"/>
              <a:endCxn id="16" idx="6"/>
            </p:cNvCxnSpPr>
            <p:nvPr/>
          </p:nvCxnSpPr>
          <p:spPr>
            <a:xfrm flipH="1">
              <a:off x="3935956" y="1582744"/>
              <a:ext cx="760728" cy="362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71C2A1F-EA2D-1916-2480-0D002E5DF52F}"/>
                </a:ext>
              </a:extLst>
            </p:cNvPr>
            <p:cNvCxnSpPr>
              <a:cxnSpLocks/>
              <a:stCxn id="22" idx="2"/>
              <a:endCxn id="17" idx="6"/>
            </p:cNvCxnSpPr>
            <p:nvPr/>
          </p:nvCxnSpPr>
          <p:spPr>
            <a:xfrm flipH="1" flipV="1">
              <a:off x="3933790" y="3361252"/>
              <a:ext cx="808716" cy="2562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D1B47E7-D5F4-7A39-F7CB-F45CD894A3AF}"/>
                </a:ext>
              </a:extLst>
            </p:cNvPr>
            <p:cNvCxnSpPr>
              <a:cxnSpLocks/>
              <a:stCxn id="24" idx="2"/>
              <a:endCxn id="20" idx="6"/>
            </p:cNvCxnSpPr>
            <p:nvPr/>
          </p:nvCxnSpPr>
          <p:spPr>
            <a:xfrm flipH="1">
              <a:off x="3932789" y="4574909"/>
              <a:ext cx="809717" cy="910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808C5B1A-57B9-C8C3-7EAF-2DE352393F71}"/>
                </a:ext>
              </a:extLst>
            </p:cNvPr>
            <p:cNvCxnSpPr>
              <a:cxnSpLocks/>
              <a:stCxn id="18" idx="6"/>
              <a:endCxn id="22" idx="0"/>
            </p:cNvCxnSpPr>
            <p:nvPr/>
          </p:nvCxnSpPr>
          <p:spPr>
            <a:xfrm>
              <a:off x="3935956" y="2653224"/>
              <a:ext cx="1417575" cy="7195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ED1F94AC-BA26-7C50-B268-658EDC570D8F}"/>
                </a:ext>
              </a:extLst>
            </p:cNvPr>
            <p:cNvCxnSpPr>
              <a:cxnSpLocks/>
              <a:stCxn id="15" idx="6"/>
              <a:endCxn id="24" idx="1"/>
            </p:cNvCxnSpPr>
            <p:nvPr/>
          </p:nvCxnSpPr>
          <p:spPr>
            <a:xfrm>
              <a:off x="3932787" y="4069281"/>
              <a:ext cx="988682" cy="332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0C189888-6A76-79AD-D13E-C38047D770E2}"/>
                </a:ext>
              </a:extLst>
            </p:cNvPr>
            <p:cNvSpPr/>
            <p:nvPr/>
          </p:nvSpPr>
          <p:spPr>
            <a:xfrm>
              <a:off x="6099475" y="4634161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PART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.REMOVE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316C79DD-EAC0-2B73-ED1D-EB404BFBA049}"/>
                </a:ext>
              </a:extLst>
            </p:cNvPr>
            <p:cNvSpPr/>
            <p:nvPr/>
          </p:nvSpPr>
          <p:spPr>
            <a:xfrm>
              <a:off x="4731784" y="5243342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RbtHand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A1199DA2-4D10-33BB-9FDC-58E2ACC47FC0}"/>
                </a:ext>
              </a:extLst>
            </p:cNvPr>
            <p:cNvSpPr/>
            <p:nvPr/>
          </p:nvSpPr>
          <p:spPr>
            <a:xfrm>
              <a:off x="6163248" y="3869950"/>
              <a:ext cx="1222049" cy="489376"/>
            </a:xfrm>
            <a:prstGeom prst="ellipse">
              <a:avLst/>
            </a:prstGeom>
            <a:solidFill>
              <a:schemeClr val="accent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RbtWeld</a:t>
              </a:r>
              <a:r>
                <a:rPr lang="en-US" altLang="ko-KR" sz="1050" b="1" dirty="0">
                  <a:solidFill>
                    <a:schemeClr val="tx1"/>
                  </a:solidFill>
                </a:rPr>
                <a:t>01</a:t>
              </a:r>
              <a:endParaRPr lang="en-US" altLang="ko-KR" sz="800" b="1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800" b="1" dirty="0">
                  <a:solidFill>
                    <a:schemeClr val="tx1"/>
                  </a:solidFill>
                </a:rPr>
                <a:t>.HOME</a:t>
              </a:r>
              <a:endParaRPr lang="ko-KR" altLang="en-US" sz="8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AD471860-F7E2-2703-ACCF-078F2AD5BFDC}"/>
                </a:ext>
              </a:extLst>
            </p:cNvPr>
            <p:cNvCxnSpPr>
              <a:cxnSpLocks/>
              <a:stCxn id="24" idx="6"/>
              <a:endCxn id="37" idx="1"/>
            </p:cNvCxnSpPr>
            <p:nvPr/>
          </p:nvCxnSpPr>
          <p:spPr>
            <a:xfrm>
              <a:off x="5964555" y="4574908"/>
              <a:ext cx="313885" cy="13092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153D3E29-0CBD-B598-6144-38A6F367813F}"/>
                </a:ext>
              </a:extLst>
            </p:cNvPr>
            <p:cNvCxnSpPr>
              <a:cxnSpLocks/>
              <a:stCxn id="24" idx="4"/>
              <a:endCxn id="38" idx="0"/>
            </p:cNvCxnSpPr>
            <p:nvPr/>
          </p:nvCxnSpPr>
          <p:spPr>
            <a:xfrm flipH="1">
              <a:off x="5342809" y="4819596"/>
              <a:ext cx="10722" cy="42374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035FC3D7-D075-F098-E1C7-5C3AAC6B9035}"/>
                </a:ext>
              </a:extLst>
            </p:cNvPr>
            <p:cNvCxnSpPr>
              <a:cxnSpLocks/>
              <a:stCxn id="22" idx="6"/>
              <a:endCxn id="39" idx="1"/>
            </p:cNvCxnSpPr>
            <p:nvPr/>
          </p:nvCxnSpPr>
          <p:spPr>
            <a:xfrm>
              <a:off x="5964555" y="3617474"/>
              <a:ext cx="377658" cy="3241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사각형: 모서리가 접힌 도형 42">
            <a:extLst>
              <a:ext uri="{FF2B5EF4-FFF2-40B4-BE49-F238E27FC236}">
                <a16:creationId xmlns:a16="http://schemas.microsoft.com/office/drawing/2014/main" id="{542319C5-DBB3-FECE-CDA9-B7F88B7E8B70}"/>
              </a:ext>
            </a:extLst>
          </p:cNvPr>
          <p:cNvSpPr/>
          <p:nvPr/>
        </p:nvSpPr>
        <p:spPr>
          <a:xfrm>
            <a:off x="8491003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[Pin01]</a:t>
            </a:r>
            <a:endParaRPr lang="ko-KR" altLang="en-US" sz="900" dirty="0"/>
          </a:p>
        </p:txBody>
      </p:sp>
      <p:sp>
        <p:nvSpPr>
          <p:cNvPr id="44" name="사각형: 모서리가 접힌 도형 43">
            <a:extLst>
              <a:ext uri="{FF2B5EF4-FFF2-40B4-BE49-F238E27FC236}">
                <a16:creationId xmlns:a16="http://schemas.microsoft.com/office/drawing/2014/main" id="{FE62AFEE-E51D-82BF-2097-68D97AEF5B08}"/>
              </a:ext>
            </a:extLst>
          </p:cNvPr>
          <p:cNvSpPr/>
          <p:nvPr/>
        </p:nvSpPr>
        <p:spPr>
          <a:xfrm>
            <a:off x="8491003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[RbtWeld01]</a:t>
            </a:r>
            <a:endParaRPr lang="ko-KR" altLang="en-US" sz="900" dirty="0"/>
          </a:p>
        </p:txBody>
      </p:sp>
      <p:sp>
        <p:nvSpPr>
          <p:cNvPr id="45" name="사각형: 모서리가 접힌 도형 44">
            <a:extLst>
              <a:ext uri="{FF2B5EF4-FFF2-40B4-BE49-F238E27FC236}">
                <a16:creationId xmlns:a16="http://schemas.microsoft.com/office/drawing/2014/main" id="{87DD9411-5771-93AA-0B58-A1CB7493175C}"/>
              </a:ext>
            </a:extLst>
          </p:cNvPr>
          <p:cNvSpPr/>
          <p:nvPr/>
        </p:nvSpPr>
        <p:spPr>
          <a:xfrm>
            <a:off x="8491003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[RbtHand01]</a:t>
            </a:r>
            <a:endParaRPr lang="ko-KR" altLang="en-US" sz="900" dirty="0"/>
          </a:p>
        </p:txBody>
      </p:sp>
      <p:sp>
        <p:nvSpPr>
          <p:cNvPr id="46" name="사각형: 모서리가 접힌 도형 45">
            <a:extLst>
              <a:ext uri="{FF2B5EF4-FFF2-40B4-BE49-F238E27FC236}">
                <a16:creationId xmlns:a16="http://schemas.microsoft.com/office/drawing/2014/main" id="{4034FC19-A510-FD71-9E0A-2A1CB1ECD130}"/>
              </a:ext>
            </a:extLst>
          </p:cNvPr>
          <p:cNvSpPr/>
          <p:nvPr/>
        </p:nvSpPr>
        <p:spPr>
          <a:xfrm>
            <a:off x="8491003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[PART01]</a:t>
            </a:r>
            <a:endParaRPr lang="ko-KR" altLang="en-US" sz="900" dirty="0"/>
          </a:p>
        </p:txBody>
      </p:sp>
      <p:sp>
        <p:nvSpPr>
          <p:cNvPr id="47" name="사각형: 모서리가 접힌 도형 46">
            <a:extLst>
              <a:ext uri="{FF2B5EF4-FFF2-40B4-BE49-F238E27FC236}">
                <a16:creationId xmlns:a16="http://schemas.microsoft.com/office/drawing/2014/main" id="{272202CC-C4F7-E203-03BC-14EB422F553A}"/>
              </a:ext>
            </a:extLst>
          </p:cNvPr>
          <p:cNvSpPr/>
          <p:nvPr/>
        </p:nvSpPr>
        <p:spPr>
          <a:xfrm>
            <a:off x="10301689" y="223372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../../lib/Cylinder/Single</a:t>
            </a:r>
          </a:p>
          <a:p>
            <a:pPr algn="ctr"/>
            <a:r>
              <a:rPr lang="en-US" altLang="ko-KR" sz="900" dirty="0"/>
              <a:t>[Pin02]</a:t>
            </a:r>
            <a:endParaRPr lang="ko-KR" altLang="en-US" sz="900" dirty="0"/>
          </a:p>
        </p:txBody>
      </p:sp>
      <p:sp>
        <p:nvSpPr>
          <p:cNvPr id="48" name="사각형: 모서리가 접힌 도형 47">
            <a:extLst>
              <a:ext uri="{FF2B5EF4-FFF2-40B4-BE49-F238E27FC236}">
                <a16:creationId xmlns:a16="http://schemas.microsoft.com/office/drawing/2014/main" id="{A40B1ACD-653C-192A-74E3-5C9427E67AEA}"/>
              </a:ext>
            </a:extLst>
          </p:cNvPr>
          <p:cNvSpPr/>
          <p:nvPr/>
        </p:nvSpPr>
        <p:spPr>
          <a:xfrm>
            <a:off x="10301689" y="992346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../../lib/Robot/Weld</a:t>
            </a:r>
          </a:p>
          <a:p>
            <a:pPr algn="ctr"/>
            <a:r>
              <a:rPr lang="en-US" altLang="ko-KR" sz="900" dirty="0"/>
              <a:t>[RbtWeld02]</a:t>
            </a:r>
            <a:endParaRPr lang="ko-KR" altLang="en-US" sz="900" dirty="0"/>
          </a:p>
        </p:txBody>
      </p:sp>
      <p:sp>
        <p:nvSpPr>
          <p:cNvPr id="49" name="사각형: 모서리가 접힌 도형 48">
            <a:extLst>
              <a:ext uri="{FF2B5EF4-FFF2-40B4-BE49-F238E27FC236}">
                <a16:creationId xmlns:a16="http://schemas.microsoft.com/office/drawing/2014/main" id="{C4EEC91D-4B8D-CDAB-9D6A-8253CD6272F6}"/>
              </a:ext>
            </a:extLst>
          </p:cNvPr>
          <p:cNvSpPr/>
          <p:nvPr/>
        </p:nvSpPr>
        <p:spPr>
          <a:xfrm>
            <a:off x="10301689" y="1805345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../../lib/Robot/Handling</a:t>
            </a:r>
          </a:p>
          <a:p>
            <a:pPr algn="ctr"/>
            <a:r>
              <a:rPr lang="en-US" altLang="ko-KR" sz="900" dirty="0"/>
              <a:t>[RbtHand02]</a:t>
            </a:r>
            <a:endParaRPr lang="ko-KR" altLang="en-US" sz="900" dirty="0"/>
          </a:p>
        </p:txBody>
      </p:sp>
      <p:sp>
        <p:nvSpPr>
          <p:cNvPr id="50" name="사각형: 모서리가 접힌 도형 49">
            <a:extLst>
              <a:ext uri="{FF2B5EF4-FFF2-40B4-BE49-F238E27FC236}">
                <a16:creationId xmlns:a16="http://schemas.microsoft.com/office/drawing/2014/main" id="{4AEBDB3A-3587-5887-5A31-F2B3D80C61FD}"/>
              </a:ext>
            </a:extLst>
          </p:cNvPr>
          <p:cNvSpPr/>
          <p:nvPr/>
        </p:nvSpPr>
        <p:spPr>
          <a:xfrm>
            <a:off x="10301689" y="2583820"/>
            <a:ext cx="1685035" cy="591039"/>
          </a:xfrm>
          <a:prstGeom prst="foldedCorner">
            <a:avLst>
              <a:gd name="adj" fmla="val 27487"/>
            </a:avLst>
          </a:pr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../../lib/Part/Sensor</a:t>
            </a:r>
          </a:p>
          <a:p>
            <a:pPr algn="ctr"/>
            <a:r>
              <a:rPr lang="en-US" altLang="ko-KR" sz="900" dirty="0"/>
              <a:t>[PART02]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632552165"/>
      </p:ext>
    </p:extLst>
  </p:cSld>
  <p:clrMapOvr>
    <a:masterClrMapping/>
  </p:clrMapOvr>
</p:sld>
</file>

<file path=ppt/theme/theme1.xml><?xml version="1.0" encoding="utf-8"?>
<a:theme xmlns:a="http://schemas.openxmlformats.org/drawingml/2006/main" name="3DFloatVTI">
  <a:themeElements>
    <a:clrScheme name="Float">
      <a:dk1>
        <a:sysClr val="windowText" lastClr="000000"/>
      </a:dk1>
      <a:lt1>
        <a:sysClr val="window" lastClr="FFFFFF"/>
      </a:lt1>
      <a:dk2>
        <a:srgbClr val="1B192E"/>
      </a:dk2>
      <a:lt2>
        <a:srgbClr val="EAE5EB"/>
      </a:lt2>
      <a:accent1>
        <a:srgbClr val="13BE89"/>
      </a:accent1>
      <a:accent2>
        <a:srgbClr val="12B1BF"/>
      </a:accent2>
      <a:accent3>
        <a:srgbClr val="D40AA8"/>
      </a:accent3>
      <a:accent4>
        <a:srgbClr val="B86E62"/>
      </a:accent4>
      <a:accent5>
        <a:srgbClr val="A3A3C1"/>
      </a:accent5>
      <a:accent6>
        <a:srgbClr val="37335B"/>
      </a:accent6>
      <a:hlink>
        <a:srgbClr val="0066FF"/>
      </a:hlink>
      <a:folHlink>
        <a:srgbClr val="666699"/>
      </a:folHlink>
    </a:clrScheme>
    <a:fontScheme name="Float">
      <a:majorFont>
        <a:latin typeface="맑은 고딕"/>
        <a:ea typeface=""/>
        <a:cs typeface=""/>
      </a:majorFont>
      <a:minorFont>
        <a:latin typeface="맑은 고딕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74515543.tgt.Office_50301111_TF33713516_Win32_OJ112196127.potx [사용자가 마지막으로 저장]" id="{846FF8EE-E155-455A-B5E0-865DD414CE07}" vid="{5A11FD27-9721-497C-A4EB-ADB8BD27A8C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31240</TotalTime>
  <Words>532</Words>
  <Application>Microsoft Office PowerPoint</Application>
  <PresentationFormat>와이드스크린</PresentationFormat>
  <Paragraphs>218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3DFloatVTI</vt:lpstr>
      <vt:lpstr>Side</vt:lpstr>
      <vt:lpstr>LineFlow</vt:lpstr>
      <vt:lpstr>S711</vt:lpstr>
      <vt:lpstr>S712</vt:lpstr>
      <vt:lpstr>S713</vt:lpstr>
      <vt:lpstr>S714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안 승훈</dc:creator>
  <cp:lastModifiedBy>안 승훈</cp:lastModifiedBy>
  <cp:revision>923</cp:revision>
  <cp:lastPrinted>2022-02-14T05:59:14Z</cp:lastPrinted>
  <dcterms:created xsi:type="dcterms:W3CDTF">2021-12-21T01:04:53Z</dcterms:created>
  <dcterms:modified xsi:type="dcterms:W3CDTF">2024-07-08T04:44:41Z</dcterms:modified>
</cp:coreProperties>
</file>