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5"/>
  </p:notesMasterIdLst>
  <p:handoutMasterIdLst>
    <p:handoutMasterId r:id="rId6"/>
  </p:handoutMasterIdLst>
  <p:sldIdLst>
    <p:sldId id="629" r:id="rId2"/>
    <p:sldId id="627" r:id="rId3"/>
    <p:sldId id="637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06" d="100"/>
          <a:sy n="106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2206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LH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7" y="549150"/>
            <a:ext cx="11090275" cy="529248"/>
          </a:xfrm>
        </p:spPr>
        <p:txBody>
          <a:bodyPr/>
          <a:lstStyle/>
          <a:p>
            <a:r>
              <a:rPr lang="en-US" altLang="ko-KR" dirty="0"/>
              <a:t>Digital Twin Factory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6653B-561D-9A2F-AC33-18835A4597CB}"/>
              </a:ext>
            </a:extLst>
          </p:cNvPr>
          <p:cNvSpPr txBox="1"/>
          <p:nvPr/>
        </p:nvSpPr>
        <p:spPr>
          <a:xfrm>
            <a:off x="365288" y="1777627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024B0-FD58-FB67-F872-0CD887081F80}"/>
              </a:ext>
            </a:extLst>
          </p:cNvPr>
          <p:cNvGrpSpPr/>
          <p:nvPr/>
        </p:nvGrpSpPr>
        <p:grpSpPr>
          <a:xfrm>
            <a:off x="8274522" y="3631500"/>
            <a:ext cx="2973110" cy="2274740"/>
            <a:chOff x="2910408" y="4421884"/>
            <a:chExt cx="2164014" cy="16031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BA04E4-B63E-285D-B07F-53F91ADE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 flipH="1">
              <a:off x="2910408" y="4424716"/>
              <a:ext cx="2164014" cy="160029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407289-6658-5134-BF82-F0777520F183}"/>
                </a:ext>
              </a:extLst>
            </p:cNvPr>
            <p:cNvGrpSpPr/>
            <p:nvPr/>
          </p:nvGrpSpPr>
          <p:grpSpPr>
            <a:xfrm>
              <a:off x="2910408" y="4421884"/>
              <a:ext cx="2164014" cy="1603131"/>
              <a:chOff x="5650523" y="934978"/>
              <a:chExt cx="4589585" cy="31446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5D7BC40-DCE3-071D-933D-03AD448248DE}"/>
                  </a:ext>
                </a:extLst>
              </p:cNvPr>
              <p:cNvSpPr/>
              <p:nvPr/>
            </p:nvSpPr>
            <p:spPr>
              <a:xfrm>
                <a:off x="8022890" y="2741221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P4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2151FA-6984-D40C-6250-4295517BE687}"/>
                  </a:ext>
                </a:extLst>
              </p:cNvPr>
              <p:cNvSpPr/>
              <p:nvPr/>
            </p:nvSpPr>
            <p:spPr>
              <a:xfrm>
                <a:off x="6055581" y="1479151"/>
                <a:ext cx="250134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P1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450C4F-654F-1453-120C-F1C6A63503B7}"/>
                  </a:ext>
                </a:extLst>
              </p:cNvPr>
              <p:cNvSpPr/>
              <p:nvPr/>
            </p:nvSpPr>
            <p:spPr>
              <a:xfrm>
                <a:off x="6055582" y="3259156"/>
                <a:ext cx="142571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P5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DF3FA-3252-B907-5136-94F968061956}"/>
                  </a:ext>
                </a:extLst>
              </p:cNvPr>
              <p:cNvSpPr/>
              <p:nvPr/>
            </p:nvSpPr>
            <p:spPr>
              <a:xfrm>
                <a:off x="6055582" y="2188513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P3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F346DE5-46A0-E8A1-9D31-B2E4F5495154}"/>
                  </a:ext>
                </a:extLst>
              </p:cNvPr>
              <p:cNvSpPr/>
              <p:nvPr/>
            </p:nvSpPr>
            <p:spPr>
              <a:xfrm>
                <a:off x="9032561" y="3259156"/>
                <a:ext cx="86253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P6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C84F7A-2C08-0627-4F4E-3790F685A09F}"/>
                  </a:ext>
                </a:extLst>
              </p:cNvPr>
              <p:cNvSpPr/>
              <p:nvPr/>
            </p:nvSpPr>
            <p:spPr>
              <a:xfrm>
                <a:off x="8901941" y="1479150"/>
                <a:ext cx="99315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P2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209741-B14C-EEA1-5F0A-251236DE38AE}"/>
                  </a:ext>
                </a:extLst>
              </p:cNvPr>
              <p:cNvSpPr/>
              <p:nvPr/>
            </p:nvSpPr>
            <p:spPr>
              <a:xfrm>
                <a:off x="5650523" y="934978"/>
                <a:ext cx="4589585" cy="3144653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Paint Line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44DEC57-D822-CD34-09A9-5A3F82331C93}"/>
              </a:ext>
            </a:extLst>
          </p:cNvPr>
          <p:cNvSpPr>
            <a:spLocks noChangeAspect="1"/>
          </p:cNvSpPr>
          <p:nvPr/>
        </p:nvSpPr>
        <p:spPr>
          <a:xfrm flipH="1">
            <a:off x="8014251" y="4583239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B31355-F1AE-CC8E-A69A-C2B12A8A9F54}"/>
              </a:ext>
            </a:extLst>
          </p:cNvPr>
          <p:cNvCxnSpPr>
            <a:cxnSpLocks/>
            <a:stCxn id="44" idx="2"/>
            <a:endCxn id="29" idx="2"/>
          </p:cNvCxnSpPr>
          <p:nvPr/>
        </p:nvCxnSpPr>
        <p:spPr>
          <a:xfrm rot="5400000" flipH="1" flipV="1">
            <a:off x="6574218" y="2817497"/>
            <a:ext cx="98116" cy="6275601"/>
          </a:xfrm>
          <a:prstGeom prst="bentConnector3">
            <a:avLst>
              <a:gd name="adj1" fmla="val -232990"/>
            </a:avLst>
          </a:prstGeom>
          <a:ln w="38100">
            <a:solidFill>
              <a:schemeClr val="accent1">
                <a:lumMod val="75000"/>
              </a:schemeClr>
            </a:solidFill>
            <a:prstDash val="solid"/>
            <a:tailEnd type="triangl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09BF1-D94A-C0AF-59DD-5C578D9D96C9}"/>
              </a:ext>
            </a:extLst>
          </p:cNvPr>
          <p:cNvSpPr txBox="1"/>
          <p:nvPr/>
        </p:nvSpPr>
        <p:spPr>
          <a:xfrm>
            <a:off x="448981" y="4648373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B5D0DF-D644-2B61-EF97-49A475B2C7FF}"/>
              </a:ext>
            </a:extLst>
          </p:cNvPr>
          <p:cNvGrpSpPr/>
          <p:nvPr/>
        </p:nvGrpSpPr>
        <p:grpSpPr>
          <a:xfrm flipH="1">
            <a:off x="565427" y="1542295"/>
            <a:ext cx="5849486" cy="4465699"/>
            <a:chOff x="1014452" y="1516920"/>
            <a:chExt cx="5895203" cy="446569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E7AB08-7FF3-9C52-B6B6-EBC141A3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>
              <a:off x="1090579" y="1520560"/>
              <a:ext cx="5756488" cy="4462059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0DD297-DAFD-5869-FA3A-101C5CFF963F}"/>
                </a:ext>
              </a:extLst>
            </p:cNvPr>
            <p:cNvSpPr/>
            <p:nvPr/>
          </p:nvSpPr>
          <p:spPr>
            <a:xfrm>
              <a:off x="5739959" y="4332655"/>
              <a:ext cx="95299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BC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842FBF0-C8CE-B863-C2C7-84809CBBEAFC}"/>
                </a:ext>
              </a:extLst>
            </p:cNvPr>
            <p:cNvSpPr/>
            <p:nvPr/>
          </p:nvSpPr>
          <p:spPr>
            <a:xfrm>
              <a:off x="3769976" y="2278950"/>
              <a:ext cx="2922982" cy="537260"/>
            </a:xfrm>
            <a:prstGeom prst="rect">
              <a:avLst/>
            </a:prstGeom>
            <a:noFill/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3444CA-D6D9-9363-6C76-6D7C782F6A74}"/>
                </a:ext>
              </a:extLst>
            </p:cNvPr>
            <p:cNvSpPr/>
            <p:nvPr/>
          </p:nvSpPr>
          <p:spPr>
            <a:xfrm>
              <a:off x="1593273" y="1655380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5CE10A-5CBC-F6EF-01F5-BF029A2AA939}"/>
                </a:ext>
              </a:extLst>
            </p:cNvPr>
            <p:cNvSpPr/>
            <p:nvPr/>
          </p:nvSpPr>
          <p:spPr>
            <a:xfrm>
              <a:off x="1593273" y="2916974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F1148E-28DC-691F-A71E-E9E5F8240575}"/>
                </a:ext>
              </a:extLst>
            </p:cNvPr>
            <p:cNvSpPr/>
            <p:nvPr/>
          </p:nvSpPr>
          <p:spPr>
            <a:xfrm>
              <a:off x="4294786" y="3701813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B2A0C-8031-2F61-7620-6A9C7B6D844E}"/>
                </a:ext>
              </a:extLst>
            </p:cNvPr>
            <p:cNvSpPr/>
            <p:nvPr/>
          </p:nvSpPr>
          <p:spPr>
            <a:xfrm>
              <a:off x="4294786" y="4963409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346A6-C9B3-7CEA-0EA8-0517B50781B9}"/>
                </a:ext>
              </a:extLst>
            </p:cNvPr>
            <p:cNvSpPr/>
            <p:nvPr/>
          </p:nvSpPr>
          <p:spPr>
            <a:xfrm>
              <a:off x="1593273" y="4332655"/>
              <a:ext cx="235149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BR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551853-BD5E-D0AA-0517-5F7BA06B2D5D}"/>
                </a:ext>
              </a:extLst>
            </p:cNvPr>
            <p:cNvSpPr/>
            <p:nvPr/>
          </p:nvSpPr>
          <p:spPr>
            <a:xfrm>
              <a:off x="1585952" y="4961524"/>
              <a:ext cx="1083343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HOOD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C1B9E7-3FF7-DE92-A747-1B54620D64AF}"/>
                </a:ext>
              </a:extLst>
            </p:cNvPr>
            <p:cNvSpPr/>
            <p:nvPr/>
          </p:nvSpPr>
          <p:spPr>
            <a:xfrm>
              <a:off x="1585952" y="2281088"/>
              <a:ext cx="1247403" cy="537260"/>
            </a:xfrm>
            <a:prstGeom prst="rect">
              <a:avLst/>
            </a:prstGeom>
            <a:ln w="762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FLOOR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A62BBF-2662-DE3C-3A55-E4A0A2E71FCD}"/>
                </a:ext>
              </a:extLst>
            </p:cNvPr>
            <p:cNvSpPr/>
            <p:nvPr/>
          </p:nvSpPr>
          <p:spPr>
            <a:xfrm>
              <a:off x="1084519" y="1516920"/>
              <a:ext cx="5764530" cy="4462061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Body Line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512C1-D827-4EBE-3C12-5FA5F099FA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4452" y="1917198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6C2B42-D83F-9B90-EE97-002AF21242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55155" y="4572106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A508A64-D568-A52B-180C-BE1DA9B76CD1}"/>
                </a:ext>
              </a:extLst>
            </p:cNvPr>
            <p:cNvCxnSpPr>
              <a:cxnSpLocks/>
              <a:stCxn id="45" idx="2"/>
              <a:endCxn id="37" idx="1"/>
            </p:cNvCxnSpPr>
            <p:nvPr/>
          </p:nvCxnSpPr>
          <p:spPr>
            <a:xfrm flipV="1">
              <a:off x="1068952" y="1924010"/>
              <a:ext cx="524322" cy="2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F5F93E-B28B-84AE-6154-AF21D6586D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019" y="5191351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3AA2822-8BA0-96A7-EE57-EC740235F397}"/>
                </a:ext>
              </a:extLst>
            </p:cNvPr>
            <p:cNvCxnSpPr>
              <a:cxnSpLocks/>
              <a:stCxn id="48" idx="2"/>
              <a:endCxn id="42" idx="1"/>
            </p:cNvCxnSpPr>
            <p:nvPr/>
          </p:nvCxnSpPr>
          <p:spPr>
            <a:xfrm>
              <a:off x="1084519" y="5226468"/>
              <a:ext cx="501433" cy="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2D2338-F3EA-9245-2DC8-DB50148DBB00}"/>
                </a:ext>
              </a:extLst>
            </p:cNvPr>
            <p:cNvCxnSpPr>
              <a:cxnSpLocks/>
              <a:stCxn id="45" idx="2"/>
              <a:endCxn id="43" idx="1"/>
            </p:cNvCxnSpPr>
            <p:nvPr/>
          </p:nvCxnSpPr>
          <p:spPr>
            <a:xfrm>
              <a:off x="1068952" y="1952315"/>
              <a:ext cx="517000" cy="597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57FC4C-8D9B-F6E6-1341-1E7EA31E26C6}"/>
                </a:ext>
              </a:extLst>
            </p:cNvPr>
            <p:cNvCxnSpPr>
              <a:cxnSpLocks/>
              <a:stCxn id="45" idx="2"/>
              <a:endCxn id="38" idx="1"/>
            </p:cNvCxnSpPr>
            <p:nvPr/>
          </p:nvCxnSpPr>
          <p:spPr>
            <a:xfrm>
              <a:off x="1068952" y="1952315"/>
              <a:ext cx="524322" cy="123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7283CC6-0A6D-364B-E1C0-8AB86E8EF33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3383976" y="1924010"/>
              <a:ext cx="386000" cy="62357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4EA36AD-62C7-5398-11B8-68E5032A6EE2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3383976" y="2547580"/>
              <a:ext cx="386000" cy="638025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B67EB2-F8FB-3972-0715-5470C9AC54FD}"/>
                </a:ext>
              </a:extLst>
            </p:cNvPr>
            <p:cNvCxnSpPr>
              <a:stCxn id="43" idx="3"/>
              <a:endCxn id="36" idx="1"/>
            </p:cNvCxnSpPr>
            <p:nvPr/>
          </p:nvCxnSpPr>
          <p:spPr>
            <a:xfrm flipV="1">
              <a:off x="2833355" y="2547580"/>
              <a:ext cx="936621" cy="213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CAC4C74-20DE-A613-DA86-ED2CFDE53858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5400000">
              <a:off x="3242021" y="2343209"/>
              <a:ext cx="1516445" cy="2462447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195A5F1-AFB1-CB4D-F3B1-C693B673B130}"/>
                </a:ext>
              </a:extLst>
            </p:cNvPr>
            <p:cNvCxnSpPr>
              <a:cxnSpLocks/>
              <a:stCxn id="42" idx="2"/>
              <a:endCxn id="35" idx="1"/>
            </p:cNvCxnSpPr>
            <p:nvPr/>
          </p:nvCxnSpPr>
          <p:spPr>
            <a:xfrm rot="5400000" flipH="1" flipV="1">
              <a:off x="3485041" y="3243867"/>
              <a:ext cx="897500" cy="3612335"/>
            </a:xfrm>
            <a:prstGeom prst="bentConnector4">
              <a:avLst>
                <a:gd name="adj1" fmla="val -36141"/>
                <a:gd name="adj2" fmla="val 96631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7401A90-4E66-C90A-96EC-CCC5448E7804}"/>
                </a:ext>
              </a:extLst>
            </p:cNvPr>
            <p:cNvCxnSpPr>
              <a:cxnSpLocks/>
              <a:stCxn id="41" idx="3"/>
              <a:endCxn id="35" idx="1"/>
            </p:cNvCxnSpPr>
            <p:nvPr/>
          </p:nvCxnSpPr>
          <p:spPr>
            <a:xfrm>
              <a:off x="3944765" y="4601285"/>
              <a:ext cx="179519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6678A7-1007-A9D5-84D1-D2B2622549C9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5498011" y="4601285"/>
              <a:ext cx="241948" cy="630754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64137EB-FD27-DABA-3DEA-317ED367A835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>
              <a:off x="5498011" y="3970443"/>
              <a:ext cx="241948" cy="630842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A474301-A07B-89CC-B268-DD06296810B3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3944765" y="3970443"/>
              <a:ext cx="350021" cy="63084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7AD9D32-002A-5D6F-2D21-ED20E09C4096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>
              <a:off x="3944765" y="4601285"/>
              <a:ext cx="350021" cy="63075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8B7CF5-4C42-D2A5-8293-EEFD407B09F9}"/>
              </a:ext>
            </a:extLst>
          </p:cNvPr>
          <p:cNvSpPr txBox="1"/>
          <p:nvPr/>
        </p:nvSpPr>
        <p:spPr>
          <a:xfrm>
            <a:off x="6384693" y="4801630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ABEB46-8069-3146-58A8-534FD5F8BB12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 flipV="1">
            <a:off x="8068751" y="4162084"/>
            <a:ext cx="468166" cy="45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775C73-9AFD-C279-CD4D-210427F3AA0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0157276" y="4162083"/>
            <a:ext cx="22349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7B8A10-434E-5F1A-BD29-2950D3D859B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9803268" y="3639081"/>
            <a:ext cx="239238" cy="155913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272AA16-5D2C-E264-BA60-84E39079AF8D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9749721" y="4675214"/>
            <a:ext cx="668010" cy="262864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C2B2CF-D4ED-933A-E34D-BC5DC6829972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rot="10800000" flipV="1">
            <a:off x="8998703" y="5075025"/>
            <a:ext cx="812626" cy="23771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748FF-6652-A1CC-6243-5AF8D3D4D14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460489" y="5449682"/>
            <a:ext cx="100490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177107-ACC5-2299-58B9-01AAD5B94B42}"/>
              </a:ext>
            </a:extLst>
          </p:cNvPr>
          <p:cNvSpPr txBox="1"/>
          <p:nvPr/>
        </p:nvSpPr>
        <p:spPr>
          <a:xfrm>
            <a:off x="7490582" y="4252216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46CEE09-0774-E5AD-4983-4615AC45E4CF}"/>
              </a:ext>
            </a:extLst>
          </p:cNvPr>
          <p:cNvSpPr>
            <a:spLocks noChangeAspect="1"/>
          </p:cNvSpPr>
          <p:nvPr/>
        </p:nvSpPr>
        <p:spPr>
          <a:xfrm flipH="1">
            <a:off x="10670354" y="5958425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D2A95E-E64B-EE9A-44A8-3BF9171B8CCD}"/>
              </a:ext>
            </a:extLst>
          </p:cNvPr>
          <p:cNvSpPr txBox="1"/>
          <p:nvPr/>
        </p:nvSpPr>
        <p:spPr>
          <a:xfrm>
            <a:off x="10980543" y="5883641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0413A2-7FC7-AE0B-0286-1FA6EA18910B}"/>
              </a:ext>
            </a:extLst>
          </p:cNvPr>
          <p:cNvSpPr/>
          <p:nvPr/>
        </p:nvSpPr>
        <p:spPr>
          <a:xfrm>
            <a:off x="8303301" y="725917"/>
            <a:ext cx="69755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Factory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9DEEEB2-C65E-0ADE-D32D-B0AAC4F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93829" y="201771"/>
            <a:ext cx="2551446" cy="1191720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06F3865-87DE-7114-DA0C-3A249CC15A0C}"/>
              </a:ext>
            </a:extLst>
          </p:cNvPr>
          <p:cNvCxnSpPr>
            <a:cxnSpLocks/>
            <a:stCxn id="43" idx="1"/>
            <a:endCxn id="73" idx="2"/>
          </p:cNvCxnSpPr>
          <p:nvPr/>
        </p:nvCxnSpPr>
        <p:spPr>
          <a:xfrm flipV="1">
            <a:off x="5847845" y="1393491"/>
            <a:ext cx="421707" cy="11816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2A2F3-47A3-2377-0AD0-F984E76F1001}"/>
              </a:ext>
            </a:extLst>
          </p:cNvPr>
          <p:cNvSpPr/>
          <p:nvPr/>
        </p:nvSpPr>
        <p:spPr>
          <a:xfrm>
            <a:off x="8187243" y="398175"/>
            <a:ext cx="3170858" cy="2785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B86E62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Top-Down Modeling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FED38-9693-FFA5-42FE-B50C5E9DF9F5}"/>
              </a:ext>
            </a:extLst>
          </p:cNvPr>
          <p:cNvCxnSpPr>
            <a:cxnSpLocks/>
            <a:stCxn id="72" idx="2"/>
            <a:endCxn id="5" idx="1"/>
          </p:cNvCxnSpPr>
          <p:nvPr/>
        </p:nvCxnSpPr>
        <p:spPr>
          <a:xfrm rot="16200000" flipH="1">
            <a:off x="8611689" y="1044837"/>
            <a:ext cx="192274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0BF72B-DB6E-2117-259F-D54344EA6272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8455086" y="1201440"/>
            <a:ext cx="505480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E5B38-8064-97FE-791F-446DFCD195BF}"/>
              </a:ext>
            </a:extLst>
          </p:cNvPr>
          <p:cNvSpPr/>
          <p:nvPr/>
        </p:nvSpPr>
        <p:spPr>
          <a:xfrm>
            <a:off x="8763572" y="1057455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1C0F6-30D3-E1D3-CB60-62C3E9F9BAFB}"/>
              </a:ext>
            </a:extLst>
          </p:cNvPr>
          <p:cNvSpPr/>
          <p:nvPr/>
        </p:nvSpPr>
        <p:spPr>
          <a:xfrm>
            <a:off x="8763572" y="1370661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7B72343-6C4A-B631-A382-853F8BC64A0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9212956" y="1654057"/>
            <a:ext cx="226700" cy="2169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2785DA-3ED0-4990-C92C-282654371280}"/>
              </a:ext>
            </a:extLst>
          </p:cNvPr>
          <p:cNvSpPr/>
          <p:nvPr/>
        </p:nvSpPr>
        <p:spPr>
          <a:xfrm>
            <a:off x="9434789" y="173662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037B10-86BF-90C5-2F47-FCA991710152}"/>
              </a:ext>
            </a:extLst>
          </p:cNvPr>
          <p:cNvSpPr/>
          <p:nvPr/>
        </p:nvSpPr>
        <p:spPr>
          <a:xfrm>
            <a:off x="9434788" y="2056003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294153-86A3-D4A9-99A9-A3AF99FD307D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 rot="16200000" flipH="1">
            <a:off x="9053266" y="1813746"/>
            <a:ext cx="546078" cy="216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DFDA21F-55EE-FAD9-CD20-41DB1E15D3F8}"/>
              </a:ext>
            </a:extLst>
          </p:cNvPr>
          <p:cNvCxnSpPr>
            <a:cxnSpLocks/>
            <a:stCxn id="82" idx="2"/>
            <a:endCxn id="86" idx="1"/>
          </p:cNvCxnSpPr>
          <p:nvPr/>
        </p:nvCxnSpPr>
        <p:spPr>
          <a:xfrm rot="16200000" flipH="1">
            <a:off x="9976552" y="2303472"/>
            <a:ext cx="211300" cy="27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2424D5F-B12F-0555-2923-88A15E045193}"/>
              </a:ext>
            </a:extLst>
          </p:cNvPr>
          <p:cNvCxnSpPr>
            <a:cxnSpLocks/>
            <a:stCxn id="82" idx="2"/>
            <a:endCxn id="88" idx="1"/>
          </p:cNvCxnSpPr>
          <p:nvPr/>
        </p:nvCxnSpPr>
        <p:spPr>
          <a:xfrm rot="16200000" flipH="1">
            <a:off x="9816862" y="2463161"/>
            <a:ext cx="530678" cy="273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25AC6D1-1576-CDB9-3C10-D339F91C67AF}"/>
              </a:ext>
            </a:extLst>
          </p:cNvPr>
          <p:cNvSpPr/>
          <p:nvPr/>
        </p:nvSpPr>
        <p:spPr>
          <a:xfrm>
            <a:off x="10218912" y="2406567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245E23-6E74-2A1F-9B5B-EFF243845596}"/>
              </a:ext>
            </a:extLst>
          </p:cNvPr>
          <p:cNvSpPr/>
          <p:nvPr/>
        </p:nvSpPr>
        <p:spPr>
          <a:xfrm>
            <a:off x="10218911" y="272594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4310F4-3899-BB7B-19C3-4A961F98E111}"/>
              </a:ext>
            </a:extLst>
          </p:cNvPr>
          <p:cNvSpPr/>
          <p:nvPr/>
        </p:nvSpPr>
        <p:spPr>
          <a:xfrm>
            <a:off x="10218910" y="3034719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F4EE54C-25E4-F189-F6BB-21E16199F04E}"/>
              </a:ext>
            </a:extLst>
          </p:cNvPr>
          <p:cNvCxnSpPr>
            <a:cxnSpLocks/>
            <a:stCxn id="82" idx="2"/>
            <a:endCxn id="102" idx="1"/>
          </p:cNvCxnSpPr>
          <p:nvPr/>
        </p:nvCxnSpPr>
        <p:spPr>
          <a:xfrm rot="16200000" flipH="1">
            <a:off x="9662475" y="2617549"/>
            <a:ext cx="839452" cy="273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6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StationFlow_LH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8270895" y="2081987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8270895" y="285096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8270895" y="1313014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[2ndClamp01]</a:t>
            </a:r>
            <a:endParaRPr lang="ko-KR" altLang="en-US" sz="9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8270895" y="54404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[1stClamp01]</a:t>
            </a:r>
            <a:endParaRPr lang="ko-KR" altLang="en-US" sz="9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ECC68E9-500D-E190-77C0-BBDC9F376988}"/>
              </a:ext>
            </a:extLst>
          </p:cNvPr>
          <p:cNvGrpSpPr/>
          <p:nvPr/>
        </p:nvGrpSpPr>
        <p:grpSpPr>
          <a:xfrm>
            <a:off x="514079" y="1485968"/>
            <a:ext cx="3086961" cy="3953240"/>
            <a:chOff x="514079" y="1485968"/>
            <a:chExt cx="3086961" cy="395324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514079" y="1485968"/>
              <a:ext cx="3086961" cy="39532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S131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850834" y="38290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852660" y="21759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851412" y="32780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852660" y="2727016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850834" y="4380116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850834" y="49311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1995160" y="1893900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2021563" y="3477457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2725723" y="2826425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2021563" y="4222594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204739" y="2556846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202914" y="3658912"/>
              <a:ext cx="578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202914" y="4209946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202914" y="4760979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2373643" y="3151512"/>
              <a:ext cx="455201" cy="325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2596198" y="2218987"/>
              <a:ext cx="232646" cy="663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1556819" y="2366414"/>
              <a:ext cx="1168903" cy="650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1556819" y="2084332"/>
              <a:ext cx="438341" cy="282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1555571" y="3468481"/>
              <a:ext cx="465992" cy="19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1554994" y="4413026"/>
              <a:ext cx="466569" cy="708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1556819" y="2917448"/>
              <a:ext cx="816824" cy="560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1554993" y="4019514"/>
              <a:ext cx="569691" cy="258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2803465" y="4459140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F5706-5780-B790-722D-3C1A091E865E}"/>
                </a:ext>
              </a:extLst>
            </p:cNvPr>
            <p:cNvSpPr/>
            <p:nvPr/>
          </p:nvSpPr>
          <p:spPr>
            <a:xfrm>
              <a:off x="2015385" y="4933244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2A32AE-E75C-3D0E-6D4A-240C9A52D813}"/>
                </a:ext>
              </a:extLst>
            </p:cNvPr>
            <p:cNvSpPr/>
            <p:nvPr/>
          </p:nvSpPr>
          <p:spPr>
            <a:xfrm>
              <a:off x="2840212" y="38643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8270895" y="366396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8270895" y="444243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2725723" y="4413026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83B55-8E5E-137F-3B2B-50CD6AB58FF2}"/>
              </a:ext>
            </a:extLst>
          </p:cNvPr>
          <p:cNvCxnSpPr>
            <a:cxnSpLocks/>
            <a:stCxn id="88" idx="4"/>
            <a:endCxn id="13" idx="0"/>
          </p:cNvCxnSpPr>
          <p:nvPr/>
        </p:nvCxnSpPr>
        <p:spPr>
          <a:xfrm flipH="1">
            <a:off x="2367465" y="4603458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E09C72-6E39-3759-B79E-0E860FDAE442}"/>
              </a:ext>
            </a:extLst>
          </p:cNvPr>
          <p:cNvCxnSpPr>
            <a:cxnSpLocks/>
            <a:stCxn id="86" idx="6"/>
            <a:endCxn id="21" idx="1"/>
          </p:cNvCxnSpPr>
          <p:nvPr/>
        </p:nvCxnSpPr>
        <p:spPr>
          <a:xfrm>
            <a:off x="2725723" y="3667889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09EDFF-BCA6-A53E-729B-3EA4181452FC}"/>
              </a:ext>
            </a:extLst>
          </p:cNvPr>
          <p:cNvGrpSpPr/>
          <p:nvPr/>
        </p:nvGrpSpPr>
        <p:grpSpPr>
          <a:xfrm>
            <a:off x="4316568" y="1485968"/>
            <a:ext cx="3086961" cy="3953240"/>
            <a:chOff x="4316568" y="1485968"/>
            <a:chExt cx="3086961" cy="395324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6C4C199-2CC7-89A0-7856-0E04CB965385}"/>
                </a:ext>
              </a:extLst>
            </p:cNvPr>
            <p:cNvSpPr/>
            <p:nvPr/>
          </p:nvSpPr>
          <p:spPr>
            <a:xfrm>
              <a:off x="4316568" y="1485968"/>
              <a:ext cx="3086961" cy="39532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S132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4C72E2-5508-E70E-816C-384E9A24C463}"/>
                </a:ext>
              </a:extLst>
            </p:cNvPr>
            <p:cNvSpPr/>
            <p:nvPr/>
          </p:nvSpPr>
          <p:spPr>
            <a:xfrm>
              <a:off x="4653323" y="38290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158BBA3-4DB4-6A78-CBA0-9BDD7D5B58F7}"/>
                </a:ext>
              </a:extLst>
            </p:cNvPr>
            <p:cNvSpPr/>
            <p:nvPr/>
          </p:nvSpPr>
          <p:spPr>
            <a:xfrm>
              <a:off x="4655149" y="21759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EDEF5A8-041C-BE50-0938-DD8EF4DA0726}"/>
                </a:ext>
              </a:extLst>
            </p:cNvPr>
            <p:cNvSpPr/>
            <p:nvPr/>
          </p:nvSpPr>
          <p:spPr>
            <a:xfrm>
              <a:off x="4653901" y="32780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9969DFD-49A8-4781-86E1-0A24811069FD}"/>
                </a:ext>
              </a:extLst>
            </p:cNvPr>
            <p:cNvSpPr/>
            <p:nvPr/>
          </p:nvSpPr>
          <p:spPr>
            <a:xfrm>
              <a:off x="4655149" y="2727016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2280D0-CD5E-EE93-085E-2E4B360C6DF7}"/>
                </a:ext>
              </a:extLst>
            </p:cNvPr>
            <p:cNvSpPr/>
            <p:nvPr/>
          </p:nvSpPr>
          <p:spPr>
            <a:xfrm>
              <a:off x="4653323" y="4380116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6ED3316-55AA-380F-ED88-8C3794E80B84}"/>
                </a:ext>
              </a:extLst>
            </p:cNvPr>
            <p:cNvSpPr/>
            <p:nvPr/>
          </p:nvSpPr>
          <p:spPr>
            <a:xfrm>
              <a:off x="4653323" y="49311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DA1E847-4B63-1DF5-5CED-EBE3B2ED6859}"/>
                </a:ext>
              </a:extLst>
            </p:cNvPr>
            <p:cNvSpPr/>
            <p:nvPr/>
          </p:nvSpPr>
          <p:spPr>
            <a:xfrm>
              <a:off x="5797649" y="1893900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81506F0-F1F7-82A4-1B2F-4B5D308BD41F}"/>
                </a:ext>
              </a:extLst>
            </p:cNvPr>
            <p:cNvSpPr/>
            <p:nvPr/>
          </p:nvSpPr>
          <p:spPr>
            <a:xfrm>
              <a:off x="5824052" y="3477457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AB5370C-79DF-8551-E5FD-7030ECC15D96}"/>
                </a:ext>
              </a:extLst>
            </p:cNvPr>
            <p:cNvSpPr/>
            <p:nvPr/>
          </p:nvSpPr>
          <p:spPr>
            <a:xfrm>
              <a:off x="6528212" y="2826425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 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C0338B-C8CB-4199-0722-C15B0EB16D42}"/>
                </a:ext>
              </a:extLst>
            </p:cNvPr>
            <p:cNvSpPr/>
            <p:nvPr/>
          </p:nvSpPr>
          <p:spPr>
            <a:xfrm>
              <a:off x="5824052" y="4222594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1DA39D2-0E99-FB5D-136A-F3198B3AD6EB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>
              <a:off x="5007228" y="2556846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0D3C06D-53E9-93F4-762D-DBAEE3592062}"/>
                </a:ext>
              </a:extLst>
            </p:cNvPr>
            <p:cNvCxnSpPr>
              <a:cxnSpLocks/>
              <a:stCxn id="116" idx="4"/>
              <a:endCxn id="114" idx="0"/>
            </p:cNvCxnSpPr>
            <p:nvPr/>
          </p:nvCxnSpPr>
          <p:spPr>
            <a:xfrm flipH="1">
              <a:off x="5005403" y="3658912"/>
              <a:ext cx="578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44A4A3C-1B26-6B23-39E7-E003409E1DAB}"/>
                </a:ext>
              </a:extLst>
            </p:cNvPr>
            <p:cNvCxnSpPr>
              <a:cxnSpLocks/>
              <a:stCxn id="114" idx="4"/>
              <a:endCxn id="118" idx="0"/>
            </p:cNvCxnSpPr>
            <p:nvPr/>
          </p:nvCxnSpPr>
          <p:spPr>
            <a:xfrm>
              <a:off x="5005403" y="4209946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D47BB6B-0CD9-6877-8058-01284BBD1A62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>
              <a:off x="5005403" y="4760979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9E927A38-FD0C-BD24-A12B-4B3A60802882}"/>
                </a:ext>
              </a:extLst>
            </p:cNvPr>
            <p:cNvCxnSpPr>
              <a:cxnSpLocks/>
              <a:stCxn id="122" idx="3"/>
              <a:endCxn id="121" idx="0"/>
            </p:cNvCxnSpPr>
            <p:nvPr/>
          </p:nvCxnSpPr>
          <p:spPr>
            <a:xfrm flipH="1">
              <a:off x="6176132" y="3151512"/>
              <a:ext cx="455201" cy="325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6AE46D53-EEEF-0797-E9DC-1FB0D666B35D}"/>
                </a:ext>
              </a:extLst>
            </p:cNvPr>
            <p:cNvCxnSpPr>
              <a:cxnSpLocks/>
              <a:stCxn id="120" idx="5"/>
              <a:endCxn id="122" idx="1"/>
            </p:cNvCxnSpPr>
            <p:nvPr/>
          </p:nvCxnSpPr>
          <p:spPr>
            <a:xfrm>
              <a:off x="6398687" y="2218987"/>
              <a:ext cx="232646" cy="663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1D15EA5B-1440-D259-091F-8E3EE6259ACE}"/>
                </a:ext>
              </a:extLst>
            </p:cNvPr>
            <p:cNvCxnSpPr>
              <a:cxnSpLocks/>
              <a:stCxn id="122" idx="2"/>
              <a:endCxn id="115" idx="6"/>
            </p:cNvCxnSpPr>
            <p:nvPr/>
          </p:nvCxnSpPr>
          <p:spPr>
            <a:xfrm flipH="1" flipV="1">
              <a:off x="5359308" y="2366414"/>
              <a:ext cx="1168903" cy="650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6D765D4-893C-7B0C-519B-4BC3D9DF457E}"/>
                </a:ext>
              </a:extLst>
            </p:cNvPr>
            <p:cNvCxnSpPr>
              <a:cxnSpLocks/>
              <a:stCxn id="120" idx="2"/>
              <a:endCxn id="115" idx="6"/>
            </p:cNvCxnSpPr>
            <p:nvPr/>
          </p:nvCxnSpPr>
          <p:spPr>
            <a:xfrm flipH="1">
              <a:off x="5359308" y="2084332"/>
              <a:ext cx="438341" cy="282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DA262CD8-420C-85C7-3A52-48BE91754DCC}"/>
                </a:ext>
              </a:extLst>
            </p:cNvPr>
            <p:cNvCxnSpPr>
              <a:cxnSpLocks/>
              <a:stCxn id="121" idx="2"/>
              <a:endCxn id="116" idx="6"/>
            </p:cNvCxnSpPr>
            <p:nvPr/>
          </p:nvCxnSpPr>
          <p:spPr>
            <a:xfrm flipH="1" flipV="1">
              <a:off x="5358060" y="3468481"/>
              <a:ext cx="465992" cy="19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A48254EE-4BCC-569A-FE22-A74B631D3A98}"/>
                </a:ext>
              </a:extLst>
            </p:cNvPr>
            <p:cNvCxnSpPr>
              <a:cxnSpLocks/>
              <a:stCxn id="123" idx="2"/>
              <a:endCxn id="119" idx="6"/>
            </p:cNvCxnSpPr>
            <p:nvPr/>
          </p:nvCxnSpPr>
          <p:spPr>
            <a:xfrm flipH="1">
              <a:off x="5357483" y="4413026"/>
              <a:ext cx="466569" cy="708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DCB1FE13-62A6-EB33-0CE7-19339646AEFE}"/>
                </a:ext>
              </a:extLst>
            </p:cNvPr>
            <p:cNvCxnSpPr>
              <a:cxnSpLocks/>
              <a:stCxn id="117" idx="6"/>
              <a:endCxn id="121" idx="0"/>
            </p:cNvCxnSpPr>
            <p:nvPr/>
          </p:nvCxnSpPr>
          <p:spPr>
            <a:xfrm>
              <a:off x="5359308" y="2917448"/>
              <a:ext cx="816824" cy="560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9E5F39B-48BF-8D79-152A-6A97857E4A0B}"/>
                </a:ext>
              </a:extLst>
            </p:cNvPr>
            <p:cNvCxnSpPr>
              <a:cxnSpLocks/>
              <a:stCxn id="114" idx="6"/>
              <a:endCxn id="123" idx="1"/>
            </p:cNvCxnSpPr>
            <p:nvPr/>
          </p:nvCxnSpPr>
          <p:spPr>
            <a:xfrm>
              <a:off x="5357482" y="4019514"/>
              <a:ext cx="569691" cy="258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C0A33A6-2606-19DC-AFAB-1C4424F3FCEA}"/>
                </a:ext>
              </a:extLst>
            </p:cNvPr>
            <p:cNvSpPr/>
            <p:nvPr/>
          </p:nvSpPr>
          <p:spPr>
            <a:xfrm>
              <a:off x="6605954" y="4459140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 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D4A65008-5931-E49E-9FBE-FCBFC4B21ACE}"/>
                </a:ext>
              </a:extLst>
            </p:cNvPr>
            <p:cNvSpPr/>
            <p:nvPr/>
          </p:nvSpPr>
          <p:spPr>
            <a:xfrm>
              <a:off x="5817874" y="4933244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B17995-52EF-D9DB-2D28-2AEFDC2CB3AD}"/>
                </a:ext>
              </a:extLst>
            </p:cNvPr>
            <p:cNvSpPr/>
            <p:nvPr/>
          </p:nvSpPr>
          <p:spPr>
            <a:xfrm>
              <a:off x="6642701" y="38643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573BDEC-00FD-91A5-C2E0-693C877A026D}"/>
              </a:ext>
            </a:extLst>
          </p:cNvPr>
          <p:cNvCxnSpPr>
            <a:cxnSpLocks/>
            <a:stCxn id="123" idx="6"/>
            <a:endCxn id="136" idx="1"/>
          </p:cNvCxnSpPr>
          <p:nvPr/>
        </p:nvCxnSpPr>
        <p:spPr>
          <a:xfrm>
            <a:off x="6528212" y="4413026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EB9E3CF-47AD-55D1-CA06-CDD1747C5987}"/>
              </a:ext>
            </a:extLst>
          </p:cNvPr>
          <p:cNvCxnSpPr>
            <a:cxnSpLocks/>
            <a:stCxn id="123" idx="4"/>
            <a:endCxn id="137" idx="0"/>
          </p:cNvCxnSpPr>
          <p:nvPr/>
        </p:nvCxnSpPr>
        <p:spPr>
          <a:xfrm flipH="1">
            <a:off x="6169954" y="4603458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8AA89FAF-94B9-ED56-3797-49F3478FF49E}"/>
              </a:ext>
            </a:extLst>
          </p:cNvPr>
          <p:cNvCxnSpPr>
            <a:cxnSpLocks/>
            <a:stCxn id="121" idx="6"/>
            <a:endCxn id="138" idx="1"/>
          </p:cNvCxnSpPr>
          <p:nvPr/>
        </p:nvCxnSpPr>
        <p:spPr>
          <a:xfrm>
            <a:off x="6528212" y="3667889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D2F71866-5A6B-0900-6ACC-0F6065FFE1FC}"/>
              </a:ext>
            </a:extLst>
          </p:cNvPr>
          <p:cNvSpPr/>
          <p:nvPr/>
        </p:nvSpPr>
        <p:spPr>
          <a:xfrm>
            <a:off x="10081581" y="2081987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144" name="사각형: 모서리가 접힌 도형 143">
            <a:extLst>
              <a:ext uri="{FF2B5EF4-FFF2-40B4-BE49-F238E27FC236}">
                <a16:creationId xmlns:a16="http://schemas.microsoft.com/office/drawing/2014/main" id="{ABA0FD5D-3D2D-CD5F-2D21-6262637D9A6B}"/>
              </a:ext>
            </a:extLst>
          </p:cNvPr>
          <p:cNvSpPr/>
          <p:nvPr/>
        </p:nvSpPr>
        <p:spPr>
          <a:xfrm>
            <a:off x="10081581" y="285096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145" name="사각형: 모서리가 접힌 도형 144">
            <a:extLst>
              <a:ext uri="{FF2B5EF4-FFF2-40B4-BE49-F238E27FC236}">
                <a16:creationId xmlns:a16="http://schemas.microsoft.com/office/drawing/2014/main" id="{65D53415-2C0B-D6AE-27F6-53AA359FBBF5}"/>
              </a:ext>
            </a:extLst>
          </p:cNvPr>
          <p:cNvSpPr/>
          <p:nvPr/>
        </p:nvSpPr>
        <p:spPr>
          <a:xfrm>
            <a:off x="10081581" y="1313014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[2ndClamp02]</a:t>
            </a:r>
            <a:endParaRPr lang="ko-KR" altLang="en-US" sz="900" dirty="0"/>
          </a:p>
        </p:txBody>
      </p:sp>
      <p:sp>
        <p:nvSpPr>
          <p:cNvPr id="146" name="사각형: 모서리가 접힌 도형 145">
            <a:extLst>
              <a:ext uri="{FF2B5EF4-FFF2-40B4-BE49-F238E27FC236}">
                <a16:creationId xmlns:a16="http://schemas.microsoft.com/office/drawing/2014/main" id="{B4CE1A79-D0D1-F243-5EB6-1CD1976920CC}"/>
              </a:ext>
            </a:extLst>
          </p:cNvPr>
          <p:cNvSpPr/>
          <p:nvPr/>
        </p:nvSpPr>
        <p:spPr>
          <a:xfrm>
            <a:off x="10081581" y="54404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[1stClamp02]</a:t>
            </a:r>
            <a:endParaRPr lang="ko-KR" altLang="en-US" sz="900" dirty="0"/>
          </a:p>
        </p:txBody>
      </p:sp>
      <p:sp>
        <p:nvSpPr>
          <p:cNvPr id="147" name="사각형: 모서리가 접힌 도형 146">
            <a:extLst>
              <a:ext uri="{FF2B5EF4-FFF2-40B4-BE49-F238E27FC236}">
                <a16:creationId xmlns:a16="http://schemas.microsoft.com/office/drawing/2014/main" id="{4483E312-21EF-EF67-6537-BFD83868977A}"/>
              </a:ext>
            </a:extLst>
          </p:cNvPr>
          <p:cNvSpPr/>
          <p:nvPr/>
        </p:nvSpPr>
        <p:spPr>
          <a:xfrm>
            <a:off x="10081581" y="366396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148" name="사각형: 모서리가 접힌 도형 147">
            <a:extLst>
              <a:ext uri="{FF2B5EF4-FFF2-40B4-BE49-F238E27FC236}">
                <a16:creationId xmlns:a16="http://schemas.microsoft.com/office/drawing/2014/main" id="{6455A9F2-E294-A2E4-4544-2F5F3260106C}"/>
              </a:ext>
            </a:extLst>
          </p:cNvPr>
          <p:cNvSpPr/>
          <p:nvPr/>
        </p:nvSpPr>
        <p:spPr>
          <a:xfrm>
            <a:off x="10081581" y="444243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6461D20A-AEC0-4279-AA8D-365F37F1EDFD}"/>
              </a:ext>
            </a:extLst>
          </p:cNvPr>
          <p:cNvSpPr/>
          <p:nvPr/>
        </p:nvSpPr>
        <p:spPr>
          <a:xfrm flipH="1">
            <a:off x="14430" y="5883671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[S131~S132]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FE7EF7-4B87-7650-2BCC-8308C6F81886}"/>
              </a:ext>
            </a:extLst>
          </p:cNvPr>
          <p:cNvCxnSpPr>
            <a:stCxn id="78" idx="3"/>
            <a:endCxn id="113" idx="1"/>
          </p:cNvCxnSpPr>
          <p:nvPr/>
        </p:nvCxnSpPr>
        <p:spPr>
          <a:xfrm>
            <a:off x="3601040" y="3462588"/>
            <a:ext cx="7155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2D2F8F5-BCAF-EE08-E80C-F3B5ED80DFB9}"/>
              </a:ext>
            </a:extLst>
          </p:cNvPr>
          <p:cNvSpPr/>
          <p:nvPr/>
        </p:nvSpPr>
        <p:spPr>
          <a:xfrm flipH="1">
            <a:off x="14430" y="6398447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/>
              <a:t>CLEAR~ CLEAR]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C21F5F-1D9F-07F8-B83A-4D062C7D44C0}"/>
              </a:ext>
            </a:extLst>
          </p:cNvPr>
          <p:cNvSpPr/>
          <p:nvPr/>
        </p:nvSpPr>
        <p:spPr>
          <a:xfrm>
            <a:off x="3633142" y="6015466"/>
            <a:ext cx="2040362" cy="395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CLEAR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9A639FA-B571-DD0E-3FE1-EA4F467313F0}"/>
              </a:ext>
            </a:extLst>
          </p:cNvPr>
          <p:cNvCxnSpPr>
            <a:stCxn id="17" idx="0"/>
            <a:endCxn id="113" idx="2"/>
          </p:cNvCxnSpPr>
          <p:nvPr/>
        </p:nvCxnSpPr>
        <p:spPr>
          <a:xfrm rot="5400000" flipH="1" flipV="1">
            <a:off x="4968557" y="5123974"/>
            <a:ext cx="576258" cy="1206726"/>
          </a:xfrm>
          <a:prstGeom prst="bentConnector3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D82FB8-FA35-AF26-FDDE-FB8B31BD9E6E}"/>
              </a:ext>
            </a:extLst>
          </p:cNvPr>
          <p:cNvCxnSpPr>
            <a:cxnSpLocks/>
            <a:stCxn id="17" idx="0"/>
            <a:endCxn id="78" idx="2"/>
          </p:cNvCxnSpPr>
          <p:nvPr/>
        </p:nvCxnSpPr>
        <p:spPr>
          <a:xfrm rot="16200000" flipV="1">
            <a:off x="3067313" y="4429455"/>
            <a:ext cx="576258" cy="2595763"/>
          </a:xfrm>
          <a:prstGeom prst="bentConnector3">
            <a:avLst>
              <a:gd name="adj1" fmla="val 50000"/>
            </a:avLst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2428FA0-F64A-E0F6-DF04-87126BA273A0}"/>
              </a:ext>
            </a:extLst>
          </p:cNvPr>
          <p:cNvCxnSpPr>
            <a:cxnSpLocks/>
            <a:stCxn id="78" idx="2"/>
            <a:endCxn id="17" idx="1"/>
          </p:cNvCxnSpPr>
          <p:nvPr/>
        </p:nvCxnSpPr>
        <p:spPr>
          <a:xfrm rot="16200000" flipH="1">
            <a:off x="2458313" y="5038455"/>
            <a:ext cx="774077" cy="1575582"/>
          </a:xfrm>
          <a:prstGeom prst="bentConnector2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007577E-D505-1240-DEFD-283FE1D5A064}"/>
              </a:ext>
            </a:extLst>
          </p:cNvPr>
          <p:cNvSpPr/>
          <p:nvPr/>
        </p:nvSpPr>
        <p:spPr>
          <a:xfrm>
            <a:off x="9936544" y="5731679"/>
            <a:ext cx="1685035" cy="591039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RH[RH_EXT]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3730775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31105</TotalTime>
  <Words>282</Words>
  <Application>Microsoft Office PowerPoint</Application>
  <PresentationFormat>와이드스크린</PresentationFormat>
  <Paragraphs>123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3DFloatVTI</vt:lpstr>
      <vt:lpstr>LH</vt:lpstr>
      <vt:lpstr>Digital Twin Factory</vt:lpstr>
      <vt:lpstr>StationFlow_LH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788</cp:revision>
  <cp:lastPrinted>2022-02-14T05:59:14Z</cp:lastPrinted>
  <dcterms:created xsi:type="dcterms:W3CDTF">2021-12-21T01:04:53Z</dcterms:created>
  <dcterms:modified xsi:type="dcterms:W3CDTF">2024-07-08T04:29:42Z</dcterms:modified>
</cp:coreProperties>
</file>