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handoutMasterIdLst>
    <p:handoutMasterId r:id="rId6"/>
  </p:handoutMasterIdLst>
  <p:sldIdLst>
    <p:sldId id="629" r:id="rId2"/>
    <p:sldId id="627" r:id="rId3"/>
    <p:sldId id="63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RH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41399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41399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41399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41399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A2BE906-73B0-3408-A20D-CD9F648F2AAD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514079" y="1485968"/>
            <a:chExt cx="3086961" cy="395324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514079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850834" y="3829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852660" y="2175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851412" y="3278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852660" y="27270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850834" y="43801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850834" y="49311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1995160" y="189390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2021563" y="3477457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2725723" y="282642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2021563" y="422259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204739" y="25568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202914" y="3658912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202914" y="42099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202914" y="47609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2373643" y="3151512"/>
              <a:ext cx="455201" cy="32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2596198" y="2218987"/>
              <a:ext cx="232646" cy="66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1556819" y="2366414"/>
              <a:ext cx="1168903" cy="65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1556819" y="2084332"/>
              <a:ext cx="438341" cy="28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1555571" y="3468481"/>
              <a:ext cx="465992" cy="19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1554994" y="4413026"/>
              <a:ext cx="466569" cy="708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1556819" y="2917448"/>
              <a:ext cx="816824" cy="560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1554993" y="4019514"/>
              <a:ext cx="569691" cy="258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2803465" y="445914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2015385" y="493324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2840212" y="38643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41399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41399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959465-AA89-FF3D-D6D7-A0B81EF2E136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4316568" y="1485968"/>
            <a:chExt cx="3086961" cy="395324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4316568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5485129" y="35400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5486955" y="18869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5485707" y="2988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5486955" y="24379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5485129" y="4091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5485129" y="4642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5839034" y="22677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5837209" y="3369845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5837209" y="39208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5837209" y="4471912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52085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52085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52085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52085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52085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52085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 CLEAR]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2986789" y="5992652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656787" y="4789391"/>
            <a:ext cx="553444" cy="1853079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2755543" y="4741225"/>
            <a:ext cx="553444" cy="1949410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146543" y="5350224"/>
            <a:ext cx="751263" cy="929229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31019</TotalTime>
  <Words>255</Words>
  <Application>Microsoft Office PowerPoint</Application>
  <PresentationFormat>와이드스크린</PresentationFormat>
  <Paragraphs>108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3DFloatVTI</vt:lpstr>
      <vt:lpstr>RH</vt:lpstr>
      <vt:lpstr>Digital Twin Factory</vt:lpstr>
      <vt:lpstr>StationFlow_RH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774</cp:revision>
  <cp:lastPrinted>2022-02-14T05:59:14Z</cp:lastPrinted>
  <dcterms:created xsi:type="dcterms:W3CDTF">2021-12-21T01:04:53Z</dcterms:created>
  <dcterms:modified xsi:type="dcterms:W3CDTF">2024-07-08T04:29:49Z</dcterms:modified>
</cp:coreProperties>
</file>