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62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E6018F8E-B364-76CE-E38F-DC4E29FE5642}"/>
              </a:ext>
            </a:extLst>
          </p:cNvPr>
          <p:cNvSpPr/>
          <p:nvPr/>
        </p:nvSpPr>
        <p:spPr>
          <a:xfrm>
            <a:off x="6918967" y="1229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R[readyBtn1]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H[homeBtn1]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6CB4F80D-DA90-58D7-3754-6DF08E23B623}"/>
              </a:ext>
            </a:extLst>
          </p:cNvPr>
          <p:cNvSpPr/>
          <p:nvPr/>
        </p:nvSpPr>
        <p:spPr>
          <a:xfrm>
            <a:off x="7766281" y="2815763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A76CFB2-F4A6-864A-5B86-8B733C0B4E6D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800" dirty="0">
                <a:solidFill>
                  <a:schemeClr val="bg2"/>
                </a:solidFill>
              </a:rPr>
              <a:t>R[readyBtn1]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8A95F819-4979-CB68-9CE6-016454A6E94C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]5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607218" y="2199559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30585</TotalTime>
  <Words>581</Words>
  <Application>Microsoft Office PowerPoint</Application>
  <PresentationFormat>와이드스크린</PresentationFormat>
  <Paragraphs>168</Paragraphs>
  <Slides>15</Slides>
  <Notes>1</Notes>
  <HiddenSlides>14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769</cp:revision>
  <cp:lastPrinted>2022-02-14T05:59:14Z</cp:lastPrinted>
  <dcterms:created xsi:type="dcterms:W3CDTF">2021-12-21T01:04:53Z</dcterms:created>
  <dcterms:modified xsi:type="dcterms:W3CDTF">2023-01-16T09:13:41Z</dcterms:modified>
</cp:coreProperties>
</file>