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4C906-9F62-43BB-AEA4-245DDBF81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A28336-6414-4360-BCB6-36B57A53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16920-FA3D-4EDF-BAD4-373969BB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E93B1-9AC7-442E-91B3-4935C0C7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52307-74E1-4F28-A949-C979765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FA712-4349-4420-8B16-0796F413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1DB3F-DEF5-48EF-AAE5-344E0DFB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7158-56DC-4CB0-AFAA-F65B7F35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2347D-BBC3-47D4-9984-61B3EBCA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A50D7-4F0F-4D97-B26E-D90CB71C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815D6F-0661-4632-B7F6-2F7F7C84F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4FC3A-2E8C-4841-9212-27BE3EB2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FCD30-C911-4E31-AF8D-2A84435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172BB-EF64-481E-9B6D-205C15D7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7B709-8C35-4528-9C5B-13720A2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0002-2C45-4E2E-A5A6-4D906EE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D233-6B20-4B2E-BB9D-292437FA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80658-76AC-451A-97AE-784C6E06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84114-D668-4E8D-8817-5246A3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DDFC0-0C08-4E96-AF7A-C469B71A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6F133-0BCF-4ECD-966A-7F19F4D7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1393F-A080-4C73-B6D6-4BE21DE1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37678-E127-4BEA-B599-04DEF341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553E7-61B5-4A31-89A2-4812A9DB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A094-441F-4B52-8898-D8091BB7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7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B1C8-81CE-47B5-B453-6B622640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EC77-5A20-4EE6-ABF6-320BD6A5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55303-9E60-43F7-93F3-644BDDF3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A29B9-783E-476A-84D9-A1A7DB71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D046F-9768-4287-A013-7D57AC97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23DB0-376A-4B23-9F3C-A077650B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18ED-CD74-444D-BF46-10CE7500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E3EF9-F8A4-46AD-966C-63A0EC62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44F5B-DFDD-4A38-86A7-D8D08F6A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6A25F-1F7F-4FDA-821C-2632BA494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74E85-1787-43E5-B1B6-4287F6A0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99962-B909-4D60-B78A-A04B25F3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719A03-85CF-4ABE-8C97-6C48F5B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44AC78-2B55-4223-A2A2-B13B92E0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4BF0-26EA-4DB2-87C1-B201427E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A2B59-852D-4225-B96C-44D3B08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1B4A3-68F3-44A9-A829-6B46BA1D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BA2E8-A644-4413-80F2-1B79C78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B35E3-D135-497D-A869-E4E9320B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66957-9535-4E1A-B45A-66BD75E9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399D5-1EFD-4CC1-9409-4DF21FF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365DE-B984-48ED-9155-F7CBE48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DB9F6-306F-400A-83B2-FA75A7C6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237C6-8457-4991-9546-34C4D0C5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22BFA-B955-42AD-BBB3-83A7D495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06EB0-993D-4EC8-834D-1A0A0E68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B6ED3-A80B-48BC-86B3-CEE5A498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6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8C6E-1CAE-4CED-AA62-E64C6664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D7FBC-6742-4866-871A-6C4ED4DD1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1545D-799F-42AD-B506-77A2A306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4C05-D444-4937-BBC2-B043E058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ED791-E735-4AE2-8709-4ECA478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D1B6F-43A6-4B27-A712-06806B51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00972-3E43-4BD6-938B-4975434A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FF4EE-2AE8-4AA8-940E-0CA1BFE4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6990-C2D6-437F-8584-B49422108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3B59-7808-435C-9B55-6CA5A744703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0114-20D7-4AD9-99A2-B552A97F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0FA21-3E1E-4739-9CBE-30F68241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0F87-294C-41CC-A807-21324BF64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24C76E-B5C9-4748-9750-3577CC99B631}"/>
              </a:ext>
            </a:extLst>
          </p:cNvPr>
          <p:cNvSpPr/>
          <p:nvPr/>
        </p:nvSpPr>
        <p:spPr>
          <a:xfrm>
            <a:off x="968666" y="5486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A992-D9F7-43B3-BB6C-1BAFCE92A37F}"/>
              </a:ext>
            </a:extLst>
          </p:cNvPr>
          <p:cNvSpPr/>
          <p:nvPr/>
        </p:nvSpPr>
        <p:spPr>
          <a:xfrm>
            <a:off x="1409060" y="5486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3A03-8CC0-42B4-B7A6-5F3DB0013308}"/>
              </a:ext>
            </a:extLst>
          </p:cNvPr>
          <p:cNvSpPr txBox="1"/>
          <p:nvPr/>
        </p:nvSpPr>
        <p:spPr>
          <a:xfrm>
            <a:off x="618306" y="54864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%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E7A373-3C36-4DB0-9966-B0946B8FDE57}"/>
              </a:ext>
            </a:extLst>
          </p:cNvPr>
          <p:cNvSpPr/>
          <p:nvPr/>
        </p:nvSpPr>
        <p:spPr>
          <a:xfrm>
            <a:off x="1849454" y="5486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473D8-7A99-4BB2-8CA3-E95A2CF3057E}"/>
              </a:ext>
            </a:extLst>
          </p:cNvPr>
          <p:cNvSpPr txBox="1"/>
          <p:nvPr/>
        </p:nvSpPr>
        <p:spPr>
          <a:xfrm>
            <a:off x="2289848" y="54864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9073B-25C7-4668-8B62-7DE713B484B6}"/>
              </a:ext>
            </a:extLst>
          </p:cNvPr>
          <p:cNvSpPr txBox="1"/>
          <p:nvPr/>
        </p:nvSpPr>
        <p:spPr>
          <a:xfrm>
            <a:off x="3080602" y="548640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9C1B2-1BD3-4A68-AB82-92381F163760}"/>
              </a:ext>
            </a:extLst>
          </p:cNvPr>
          <p:cNvSpPr/>
          <p:nvPr/>
        </p:nvSpPr>
        <p:spPr>
          <a:xfrm>
            <a:off x="2640208" y="5486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3F86AA-7375-4CB1-A198-3C42DDF6855D}"/>
              </a:ext>
            </a:extLst>
          </p:cNvPr>
          <p:cNvSpPr/>
          <p:nvPr/>
        </p:nvSpPr>
        <p:spPr>
          <a:xfrm>
            <a:off x="3430964" y="5486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6A34A-AA98-4D6F-8A2F-684CDF266C8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90964" y="728640"/>
            <a:ext cx="833287" cy="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793BC7-896F-4583-B121-3A8EAA88CC54}"/>
              </a:ext>
            </a:extLst>
          </p:cNvPr>
          <p:cNvSpPr txBox="1"/>
          <p:nvPr/>
        </p:nvSpPr>
        <p:spPr>
          <a:xfrm>
            <a:off x="4624251" y="531222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</a:rPr>
              <a:t>크기 단위 접점 번호</a:t>
            </a:r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0~63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A9BB1-0C55-4C0C-9E16-086833B1031D}"/>
              </a:ext>
            </a:extLst>
          </p:cNvPr>
          <p:cNvSpPr txBox="1"/>
          <p:nvPr/>
        </p:nvSpPr>
        <p:spPr>
          <a:xfrm>
            <a:off x="3653245" y="1128750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</a:rPr>
              <a:t>슬롯 번호 </a:t>
            </a:r>
            <a:r>
              <a:rPr lang="en-US" altLang="ko-KR" sz="1000" dirty="0">
                <a:solidFill>
                  <a:srgbClr val="0000FF"/>
                </a:solidFill>
              </a:rPr>
              <a:t>0~11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017350-69FA-43E1-A705-E9200897249E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3065116" y="663731"/>
            <a:ext cx="343221" cy="833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7B56DE-13B4-45A4-A022-05C8B0D8E89A}"/>
              </a:ext>
            </a:extLst>
          </p:cNvPr>
          <p:cNvSpPr txBox="1"/>
          <p:nvPr/>
        </p:nvSpPr>
        <p:spPr>
          <a:xfrm>
            <a:off x="3075056" y="1374971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</a:rPr>
              <a:t>베이스 번호 </a:t>
            </a:r>
            <a:r>
              <a:rPr lang="en-US" altLang="ko-KR" sz="1000" dirty="0">
                <a:solidFill>
                  <a:srgbClr val="0000FF"/>
                </a:solidFill>
              </a:rPr>
              <a:t>0~31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C6EEC4A-E370-40B6-BA0F-FE8A166AC15B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257534" y="680560"/>
            <a:ext cx="589442" cy="1045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C24A63F-DF22-4894-A5E4-C83E53E1DF18}"/>
              </a:ext>
            </a:extLst>
          </p:cNvPr>
          <p:cNvCxnSpPr>
            <a:cxnSpLocks/>
            <a:stCxn id="5" idx="2"/>
            <a:endCxn id="41" idx="1"/>
          </p:cNvCxnSpPr>
          <p:nvPr/>
        </p:nvCxnSpPr>
        <p:spPr>
          <a:xfrm rot="16200000" flipH="1">
            <a:off x="1906300" y="591400"/>
            <a:ext cx="851516" cy="1485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C280D1-BB4A-44CC-BBB7-425C654B9CFD}"/>
              </a:ext>
            </a:extLst>
          </p:cNvPr>
          <p:cNvSpPr txBox="1"/>
          <p:nvPr/>
        </p:nvSpPr>
        <p:spPr>
          <a:xfrm>
            <a:off x="3075056" y="163704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</a:rPr>
              <a:t>크기 단위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B149A1A-474F-47FB-B894-850EB1CF5E4F}"/>
              </a:ext>
            </a:extLst>
          </p:cNvPr>
          <p:cNvGrpSpPr/>
          <p:nvPr/>
        </p:nvGrpSpPr>
        <p:grpSpPr>
          <a:xfrm>
            <a:off x="5945433" y="6513232"/>
            <a:ext cx="4790434" cy="276999"/>
            <a:chOff x="2376720" y="5748114"/>
            <a:chExt cx="4790434" cy="27699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ACEAAD-E124-49C5-86B8-CEF89229656A}"/>
                </a:ext>
              </a:extLst>
            </p:cNvPr>
            <p:cNvSpPr/>
            <p:nvPr/>
          </p:nvSpPr>
          <p:spPr>
            <a:xfrm>
              <a:off x="2376720" y="5764694"/>
              <a:ext cx="703881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IX1350</a:t>
              </a:r>
              <a:endParaRPr lang="ko-KR" altLang="en-US" sz="1200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77EFE2D-2EFF-4EEB-A3F6-E079D57A9D1D}"/>
                </a:ext>
              </a:extLst>
            </p:cNvPr>
            <p:cNvCxnSpPr>
              <a:cxnSpLocks/>
            </p:cNvCxnSpPr>
            <p:nvPr/>
          </p:nvCxnSpPr>
          <p:spPr>
            <a:xfrm>
              <a:off x="3095068" y="5886614"/>
              <a:ext cx="984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9E72B7-4137-4884-B79E-7A5E9B3EDE47}"/>
                </a:ext>
              </a:extLst>
            </p:cNvPr>
            <p:cNvSpPr txBox="1"/>
            <p:nvPr/>
          </p:nvSpPr>
          <p:spPr>
            <a:xfrm>
              <a:off x="4079643" y="5748114"/>
              <a:ext cx="3087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IX1.0.0(1024) +IX0.5.0(64*5) + IX0.0.6(6) </a:t>
              </a:r>
              <a:endParaRPr lang="ko-KR" altLang="en-US" sz="1200" dirty="0"/>
            </a:p>
          </p:txBody>
        </p:sp>
      </p:grp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21CF5A-3254-43FF-ABD5-0049273B2BF3}"/>
              </a:ext>
            </a:extLst>
          </p:cNvPr>
          <p:cNvCxnSpPr>
            <a:cxnSpLocks/>
            <a:stCxn id="4" idx="2"/>
            <a:endCxn id="228" idx="1"/>
          </p:cNvCxnSpPr>
          <p:nvPr/>
        </p:nvCxnSpPr>
        <p:spPr>
          <a:xfrm rot="16200000" flipH="1">
            <a:off x="1551879" y="505427"/>
            <a:ext cx="1119965" cy="1926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41CB21E-A626-492C-8868-60973FC2AA22}"/>
              </a:ext>
            </a:extLst>
          </p:cNvPr>
          <p:cNvSpPr txBox="1"/>
          <p:nvPr/>
        </p:nvSpPr>
        <p:spPr>
          <a:xfrm>
            <a:off x="3075056" y="1905494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</a:rPr>
              <a:t>입력</a:t>
            </a:r>
            <a:r>
              <a:rPr lang="en-US" altLang="ko-KR" sz="1000" dirty="0">
                <a:solidFill>
                  <a:srgbClr val="0000FF"/>
                </a:solidFill>
              </a:rPr>
              <a:t>/</a:t>
            </a:r>
            <a:r>
              <a:rPr lang="ko-KR" altLang="en-US" sz="1000" dirty="0">
                <a:solidFill>
                  <a:srgbClr val="0000FF"/>
                </a:solidFill>
              </a:rPr>
              <a:t>출력</a:t>
            </a:r>
          </a:p>
        </p:txBody>
      </p:sp>
      <p:pic>
        <p:nvPicPr>
          <p:cNvPr id="229" name="그림 228">
            <a:extLst>
              <a:ext uri="{FF2B5EF4-FFF2-40B4-BE49-F238E27FC236}">
                <a16:creationId xmlns:a16="http://schemas.microsoft.com/office/drawing/2014/main" id="{7B18A2FA-6458-46CC-9A60-972EA429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33" y="69499"/>
            <a:ext cx="5227919" cy="3638399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E8919612-9E19-4CEA-B42A-D0C635AE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38" y="3742991"/>
            <a:ext cx="10240063" cy="2735148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1D7E177-FE39-4397-80F0-8B6FE0F5B6C7}"/>
              </a:ext>
            </a:extLst>
          </p:cNvPr>
          <p:cNvSpPr txBox="1"/>
          <p:nvPr/>
        </p:nvSpPr>
        <p:spPr>
          <a:xfrm>
            <a:off x="2215300" y="2243462"/>
            <a:ext cx="3210139" cy="14014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사용 시</a:t>
            </a:r>
            <a:r>
              <a:rPr lang="en-US" altLang="ko-KR" sz="1200" b="1" dirty="0"/>
              <a:t>, TYPE</a:t>
            </a:r>
            <a:r>
              <a:rPr lang="ko-KR" altLang="en-US" sz="1200" b="1" dirty="0"/>
              <a:t>별로 명시하는 바가 다름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% I </a:t>
            </a:r>
            <a:r>
              <a:rPr lang="ko-KR" altLang="en-US" sz="1200" b="1" dirty="0"/>
              <a:t>□</a:t>
            </a:r>
            <a:r>
              <a:rPr lang="en-US" altLang="ko-KR" sz="1200" b="1" dirty="0"/>
              <a:t> 12.2 = BIT </a:t>
            </a:r>
            <a:r>
              <a:rPr lang="ko-KR" altLang="en-US" sz="1200" b="1" dirty="0"/>
              <a:t>단위로 사용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% I</a:t>
            </a:r>
            <a:r>
              <a:rPr lang="ko-KR" altLang="en-US" sz="1200" b="1" dirty="0"/>
              <a:t> □</a:t>
            </a:r>
            <a:r>
              <a:rPr lang="en-US" altLang="ko-KR" sz="1200" b="1" dirty="0"/>
              <a:t> 0.1.4 = B,W,D,L </a:t>
            </a:r>
            <a:r>
              <a:rPr lang="ko-KR" altLang="en-US" sz="1200" b="1" dirty="0"/>
              <a:t>묶음단위로 사용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IW,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ID,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IL</a:t>
            </a:r>
            <a:r>
              <a:rPr lang="ko-KR" altLang="en-US" sz="1000" b="1" dirty="0"/>
              <a:t> 동일</a:t>
            </a:r>
            <a:endParaRPr lang="en-US" altLang="ko-KR" sz="1000" b="1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011EC533-7B84-47F6-B802-C175CEFCA89E}"/>
              </a:ext>
            </a:extLst>
          </p:cNvPr>
          <p:cNvSpPr/>
          <p:nvPr/>
        </p:nvSpPr>
        <p:spPr>
          <a:xfrm>
            <a:off x="1917878" y="6269942"/>
            <a:ext cx="1973569" cy="416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42AB04-9165-4556-B63D-C97586758A15}"/>
              </a:ext>
            </a:extLst>
          </p:cNvPr>
          <p:cNvSpPr txBox="1"/>
          <p:nvPr/>
        </p:nvSpPr>
        <p:spPr>
          <a:xfrm>
            <a:off x="1632166" y="6278042"/>
            <a:ext cx="44638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%IX0.1.34 </a:t>
            </a:r>
            <a:r>
              <a:rPr lang="en-US" altLang="ko-KR" sz="1000" b="1" dirty="0"/>
              <a:t>= %IB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12.2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= %IX98 </a:t>
            </a:r>
            <a:r>
              <a:rPr lang="ko-KR" altLang="en-US" sz="1000" b="1" dirty="0"/>
              <a:t>≠ </a:t>
            </a:r>
            <a:r>
              <a:rPr lang="en-US" altLang="ko-KR" sz="1000" b="1" dirty="0"/>
              <a:t>%IB0.1.4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※ IB0.1.4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3</a:t>
            </a:r>
            <a:r>
              <a:rPr lang="en-US" altLang="ko-KR" sz="1000" b="1" baseline="30000" dirty="0"/>
              <a:t>rd</a:t>
            </a:r>
            <a:r>
              <a:rPr lang="en-US" altLang="ko-KR" sz="1000" b="1" dirty="0"/>
              <a:t> Bit</a:t>
            </a:r>
            <a:r>
              <a:rPr lang="ko-KR" altLang="en-US" sz="1000" b="1" dirty="0"/>
              <a:t>라고 명시해줘야 함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9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0242758A-9EE4-4D8E-BEEF-9B96E11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5" y="153040"/>
            <a:ext cx="4944165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38CD0-84F7-4143-B160-9F5F0BF84CC8}"/>
              </a:ext>
            </a:extLst>
          </p:cNvPr>
          <p:cNvSpPr txBox="1"/>
          <p:nvPr/>
        </p:nvSpPr>
        <p:spPr>
          <a:xfrm>
            <a:off x="166615" y="4033188"/>
            <a:ext cx="512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자동 생성 시</a:t>
            </a:r>
            <a:r>
              <a:rPr lang="en-US" altLang="ko-KR" sz="1200" dirty="0"/>
              <a:t>, </a:t>
            </a:r>
            <a:r>
              <a:rPr lang="ko-KR" altLang="en-US" sz="1200" dirty="0"/>
              <a:t>슬롯 위치 및 접점 수 등록 필요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주소 생성 체계의 </a:t>
            </a:r>
            <a:r>
              <a:rPr lang="en-US" altLang="ko-KR" sz="1200" dirty="0"/>
              <a:t>LIMIT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en-US" altLang="ko-KR" sz="1200" dirty="0"/>
              <a:t>Ex)IX0.0.0~0.1.63 , QX0.0.0~0.0.31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F972F-2026-4FE1-AF7D-23B61FB64222}"/>
              </a:ext>
            </a:extLst>
          </p:cNvPr>
          <p:cNvSpPr/>
          <p:nvPr/>
        </p:nvSpPr>
        <p:spPr>
          <a:xfrm>
            <a:off x="205428" y="2629825"/>
            <a:ext cx="5619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66105-35AA-4C82-95EB-BA61E3E65FD1}"/>
              </a:ext>
            </a:extLst>
          </p:cNvPr>
          <p:cNvSpPr/>
          <p:nvPr/>
        </p:nvSpPr>
        <p:spPr>
          <a:xfrm>
            <a:off x="767403" y="2629825"/>
            <a:ext cx="5619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cpu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C23CD-64C2-45C1-8A95-608CAF0E78F1}"/>
              </a:ext>
            </a:extLst>
          </p:cNvPr>
          <p:cNvSpPr/>
          <p:nvPr/>
        </p:nvSpPr>
        <p:spPr>
          <a:xfrm>
            <a:off x="1329378" y="2629825"/>
            <a:ext cx="5619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</a:p>
          <a:p>
            <a:pPr algn="ctr"/>
            <a:r>
              <a:rPr lang="en-US" altLang="ko-KR" sz="1200" dirty="0"/>
              <a:t>(I32)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60034-8086-491D-9FC9-FAE8C7D2C108}"/>
              </a:ext>
            </a:extLst>
          </p:cNvPr>
          <p:cNvSpPr/>
          <p:nvPr/>
        </p:nvSpPr>
        <p:spPr>
          <a:xfrm>
            <a:off x="1891353" y="2629825"/>
            <a:ext cx="5619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</a:p>
          <a:p>
            <a:pPr algn="ctr"/>
            <a:r>
              <a:rPr lang="en-US" altLang="ko-KR" sz="1200" dirty="0"/>
              <a:t>(I64)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263D6-77CC-4456-9EF8-3D53A345A730}"/>
              </a:ext>
            </a:extLst>
          </p:cNvPr>
          <p:cNvSpPr/>
          <p:nvPr/>
        </p:nvSpPr>
        <p:spPr>
          <a:xfrm>
            <a:off x="2459722" y="2629825"/>
            <a:ext cx="5619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(Q32)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4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121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15</cp:revision>
  <dcterms:created xsi:type="dcterms:W3CDTF">2021-02-15T01:23:10Z</dcterms:created>
  <dcterms:modified xsi:type="dcterms:W3CDTF">2021-02-15T06:23:18Z</dcterms:modified>
</cp:coreProperties>
</file>