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1DA35-0D1B-44E4-90D6-0A2D39A92338}" v="143" dt="2023-10-17T14:01:44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4D11DA35-0D1B-44E4-90D6-0A2D39A92338}"/>
    <pc:docChg chg="undo custSel addSld delSld modSld sldOrd">
      <pc:chgData name="안 승훈" userId="e6453ba8-b36d-4e7c-b6a2-146b5ce5f61b" providerId="ADAL" clId="{4D11DA35-0D1B-44E4-90D6-0A2D39A92338}" dt="2023-10-17T14:12:05.630" v="1764" actId="20577"/>
      <pc:docMkLst>
        <pc:docMk/>
      </pc:docMkLst>
      <pc:sldChg chg="modSp mod">
        <pc:chgData name="안 승훈" userId="e6453ba8-b36d-4e7c-b6a2-146b5ce5f61b" providerId="ADAL" clId="{4D11DA35-0D1B-44E4-90D6-0A2D39A92338}" dt="2023-10-17T12:36:24.099" v="1" actId="20577"/>
        <pc:sldMkLst>
          <pc:docMk/>
          <pc:sldMk cId="3972302794" sldId="256"/>
        </pc:sldMkLst>
        <pc:spChg chg="mod">
          <ac:chgData name="안 승훈" userId="e6453ba8-b36d-4e7c-b6a2-146b5ce5f61b" providerId="ADAL" clId="{4D11DA35-0D1B-44E4-90D6-0A2D39A92338}" dt="2023-10-17T12:36:24.099" v="1" actId="20577"/>
          <ac:spMkLst>
            <pc:docMk/>
            <pc:sldMk cId="3972302794" sldId="256"/>
            <ac:spMk id="2" creationId="{0D6C5990-E24C-397C-AD72-1F72381CA909}"/>
          </ac:spMkLst>
        </pc:spChg>
      </pc:sldChg>
      <pc:sldChg chg="addSp delSp modSp del mod">
        <pc:chgData name="안 승훈" userId="e6453ba8-b36d-4e7c-b6a2-146b5ce5f61b" providerId="ADAL" clId="{4D11DA35-0D1B-44E4-90D6-0A2D39A92338}" dt="2023-10-17T13:27:07.322" v="960" actId="2696"/>
        <pc:sldMkLst>
          <pc:docMk/>
          <pc:sldMk cId="1385856843" sldId="257"/>
        </pc:sldMkLst>
        <pc:spChg chg="mod">
          <ac:chgData name="안 승훈" userId="e6453ba8-b36d-4e7c-b6a2-146b5ce5f61b" providerId="ADAL" clId="{4D11DA35-0D1B-44E4-90D6-0A2D39A92338}" dt="2023-10-17T12:36:48.867" v="5" actId="27636"/>
          <ac:spMkLst>
            <pc:docMk/>
            <pc:sldMk cId="1385856843" sldId="257"/>
            <ac:spMk id="3" creationId="{1564047F-5F99-6D2D-3866-2BA22CC14147}"/>
          </ac:spMkLst>
        </pc:spChg>
        <pc:spChg chg="add del mod">
          <ac:chgData name="안 승훈" userId="e6453ba8-b36d-4e7c-b6a2-146b5ce5f61b" providerId="ADAL" clId="{4D11DA35-0D1B-44E4-90D6-0A2D39A92338}" dt="2023-10-17T12:36:58.159" v="7"/>
          <ac:spMkLst>
            <pc:docMk/>
            <pc:sldMk cId="1385856843" sldId="257"/>
            <ac:spMk id="5" creationId="{CD12B88D-6099-F0E4-39E8-990A010141E0}"/>
          </ac:spMkLst>
        </pc:spChg>
      </pc:sldChg>
      <pc:sldChg chg="addSp delSp modSp new del mod">
        <pc:chgData name="안 승훈" userId="e6453ba8-b36d-4e7c-b6a2-146b5ce5f61b" providerId="ADAL" clId="{4D11DA35-0D1B-44E4-90D6-0A2D39A92338}" dt="2023-10-17T13:27:42.734" v="962" actId="2696"/>
        <pc:sldMkLst>
          <pc:docMk/>
          <pc:sldMk cId="4037113320" sldId="258"/>
        </pc:sldMkLst>
        <pc:spChg chg="del">
          <ac:chgData name="안 승훈" userId="e6453ba8-b36d-4e7c-b6a2-146b5ce5f61b" providerId="ADAL" clId="{4D11DA35-0D1B-44E4-90D6-0A2D39A92338}" dt="2023-10-17T12:37:14.305" v="9"/>
          <ac:spMkLst>
            <pc:docMk/>
            <pc:sldMk cId="4037113320" sldId="258"/>
            <ac:spMk id="3" creationId="{1BA0C9EF-522B-21D0-430B-2C87003C8BEF}"/>
          </ac:spMkLst>
        </pc:spChg>
        <pc:spChg chg="add">
          <ac:chgData name="안 승훈" userId="e6453ba8-b36d-4e7c-b6a2-146b5ce5f61b" providerId="ADAL" clId="{4D11DA35-0D1B-44E4-90D6-0A2D39A92338}" dt="2023-10-17T12:37:14.305" v="9"/>
          <ac:spMkLst>
            <pc:docMk/>
            <pc:sldMk cId="4037113320" sldId="258"/>
            <ac:spMk id="6" creationId="{927FEF33-9765-91F7-2299-5ADDE6ADEC68}"/>
          </ac:spMkLst>
        </pc:spChg>
        <pc:spChg chg="add mod">
          <ac:chgData name="안 승훈" userId="e6453ba8-b36d-4e7c-b6a2-146b5ce5f61b" providerId="ADAL" clId="{4D11DA35-0D1B-44E4-90D6-0A2D39A92338}" dt="2023-10-17T13:27:11.795" v="961" actId="21"/>
          <ac:spMkLst>
            <pc:docMk/>
            <pc:sldMk cId="4037113320" sldId="258"/>
            <ac:spMk id="8" creationId="{7A549D0C-F466-A807-FE09-6D8655347B09}"/>
          </ac:spMkLst>
        </pc:spChg>
        <pc:graphicFrameChg chg="add del mod">
          <ac:chgData name="안 승훈" userId="e6453ba8-b36d-4e7c-b6a2-146b5ce5f61b" providerId="ADAL" clId="{4D11DA35-0D1B-44E4-90D6-0A2D39A92338}" dt="2023-10-17T13:27:11.795" v="961" actId="21"/>
          <ac:graphicFrameMkLst>
            <pc:docMk/>
            <pc:sldMk cId="4037113320" sldId="258"/>
            <ac:graphicFrameMk id="4" creationId="{CF6447E3-D418-0F06-F9A0-CEE31F0654C6}"/>
          </ac:graphicFrameMkLst>
        </pc:graphicFrameChg>
        <pc:graphicFrameChg chg="add del mod">
          <ac:chgData name="안 승훈" userId="e6453ba8-b36d-4e7c-b6a2-146b5ce5f61b" providerId="ADAL" clId="{4D11DA35-0D1B-44E4-90D6-0A2D39A92338}" dt="2023-10-17T13:27:11.795" v="961" actId="21"/>
          <ac:graphicFrameMkLst>
            <pc:docMk/>
            <pc:sldMk cId="4037113320" sldId="258"/>
            <ac:graphicFrameMk id="5" creationId="{AF537040-1571-1724-E928-C0305B2D9A3D}"/>
          </ac:graphicFrameMkLst>
        </pc:graphicFrameChg>
      </pc:sldChg>
      <pc:sldChg chg="addSp delSp modSp new mod">
        <pc:chgData name="안 승훈" userId="e6453ba8-b36d-4e7c-b6a2-146b5ce5f61b" providerId="ADAL" clId="{4D11DA35-0D1B-44E4-90D6-0A2D39A92338}" dt="2023-10-17T13:36:42.877" v="1165" actId="20577"/>
        <pc:sldMkLst>
          <pc:docMk/>
          <pc:sldMk cId="3202566175" sldId="259"/>
        </pc:sldMkLst>
        <pc:spChg chg="del">
          <ac:chgData name="안 승훈" userId="e6453ba8-b36d-4e7c-b6a2-146b5ce5f61b" providerId="ADAL" clId="{4D11DA35-0D1B-44E4-90D6-0A2D39A92338}" dt="2023-10-17T12:54:35.547" v="560" actId="21"/>
          <ac:spMkLst>
            <pc:docMk/>
            <pc:sldMk cId="3202566175" sldId="259"/>
            <ac:spMk id="2" creationId="{34692E05-C12E-301F-8287-5274A65B8610}"/>
          </ac:spMkLst>
        </pc:spChg>
        <pc:spChg chg="del">
          <ac:chgData name="안 승훈" userId="e6453ba8-b36d-4e7c-b6a2-146b5ce5f61b" providerId="ADAL" clId="{4D11DA35-0D1B-44E4-90D6-0A2D39A92338}" dt="2023-10-17T12:40:24.832" v="15" actId="22"/>
          <ac:spMkLst>
            <pc:docMk/>
            <pc:sldMk cId="3202566175" sldId="259"/>
            <ac:spMk id="3" creationId="{CDFC80A8-FCF7-273B-B7B0-F26183EF60BD}"/>
          </ac:spMkLst>
        </pc:spChg>
        <pc:spChg chg="add mod">
          <ac:chgData name="안 승훈" userId="e6453ba8-b36d-4e7c-b6a2-146b5ce5f61b" providerId="ADAL" clId="{4D11DA35-0D1B-44E4-90D6-0A2D39A92338}" dt="2023-10-17T12:42:07.723" v="78" actId="1076"/>
          <ac:spMkLst>
            <pc:docMk/>
            <pc:sldMk cId="3202566175" sldId="259"/>
            <ac:spMk id="6" creationId="{E5B5AE7E-991D-BA2D-C2FA-E164E861C4B8}"/>
          </ac:spMkLst>
        </pc:spChg>
        <pc:spChg chg="add mod">
          <ac:chgData name="안 승훈" userId="e6453ba8-b36d-4e7c-b6a2-146b5ce5f61b" providerId="ADAL" clId="{4D11DA35-0D1B-44E4-90D6-0A2D39A92338}" dt="2023-10-17T12:42:07.723" v="78" actId="1076"/>
          <ac:spMkLst>
            <pc:docMk/>
            <pc:sldMk cId="3202566175" sldId="259"/>
            <ac:spMk id="7" creationId="{C7129AF6-3C59-7EE6-D782-83AA82EC8F4C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8" creationId="{DAC1FC9C-2B1C-F51B-3CA4-7F8C220C85C3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9" creationId="{FB50FC11-BB39-2CDF-9880-C667667B9216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10" creationId="{DF4B9DAC-5D2C-1E2D-DDD9-63F1D2D24C16}"/>
          </ac:spMkLst>
        </pc:spChg>
        <pc:spChg chg="add del mod">
          <ac:chgData name="안 승훈" userId="e6453ba8-b36d-4e7c-b6a2-146b5ce5f61b" providerId="ADAL" clId="{4D11DA35-0D1B-44E4-90D6-0A2D39A92338}" dt="2023-10-17T12:52:32.869" v="517" actId="21"/>
          <ac:spMkLst>
            <pc:docMk/>
            <pc:sldMk cId="3202566175" sldId="259"/>
            <ac:spMk id="11" creationId="{9E698344-20D8-309E-7A36-D282F97CBA5B}"/>
          </ac:spMkLst>
        </pc:spChg>
        <pc:spChg chg="add mod">
          <ac:chgData name="안 승훈" userId="e6453ba8-b36d-4e7c-b6a2-146b5ce5f61b" providerId="ADAL" clId="{4D11DA35-0D1B-44E4-90D6-0A2D39A92338}" dt="2023-10-17T12:42:23.892" v="86" actId="571"/>
          <ac:spMkLst>
            <pc:docMk/>
            <pc:sldMk cId="3202566175" sldId="259"/>
            <ac:spMk id="12" creationId="{90A06928-8990-12F3-01D2-66FE2197499E}"/>
          </ac:spMkLst>
        </pc:spChg>
        <pc:spChg chg="add del mod">
          <ac:chgData name="안 승훈" userId="e6453ba8-b36d-4e7c-b6a2-146b5ce5f61b" providerId="ADAL" clId="{4D11DA35-0D1B-44E4-90D6-0A2D39A92338}" dt="2023-10-17T12:51:24.058" v="504" actId="21"/>
          <ac:spMkLst>
            <pc:docMk/>
            <pc:sldMk cId="3202566175" sldId="259"/>
            <ac:spMk id="13" creationId="{28874C69-DA03-1C17-DF9D-3484E401C1B7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14" creationId="{98E37113-58DA-30E6-D252-B17CD1BBD9F0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15" creationId="{09B248ED-FBD7-7389-7DB6-E6EEFC40086F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16" creationId="{CA620B46-038B-0FCC-5C58-3037F307A90E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17" creationId="{B0A3E11B-E982-494C-9BF1-C9FB321B2655}"/>
          </ac:spMkLst>
        </pc:spChg>
        <pc:spChg chg="add mod">
          <ac:chgData name="안 승훈" userId="e6453ba8-b36d-4e7c-b6a2-146b5ce5f61b" providerId="ADAL" clId="{4D11DA35-0D1B-44E4-90D6-0A2D39A92338}" dt="2023-10-17T13:36:42.877" v="1165" actId="20577"/>
          <ac:spMkLst>
            <pc:docMk/>
            <pc:sldMk cId="3202566175" sldId="259"/>
            <ac:spMk id="18" creationId="{69753E61-4136-43D5-A7C2-7F38B18F753A}"/>
          </ac:spMkLst>
        </pc:spChg>
        <pc:spChg chg="add mod">
          <ac:chgData name="안 승훈" userId="e6453ba8-b36d-4e7c-b6a2-146b5ce5f61b" providerId="ADAL" clId="{4D11DA35-0D1B-44E4-90D6-0A2D39A92338}" dt="2023-10-17T12:52:45.435" v="524" actId="14100"/>
          <ac:spMkLst>
            <pc:docMk/>
            <pc:sldMk cId="3202566175" sldId="259"/>
            <ac:spMk id="19" creationId="{54173FE1-6B5B-7608-5D43-820D8A66F49C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20" creationId="{CDB039D3-8B0F-4C5A-EA57-D581B789B198}"/>
          </ac:spMkLst>
        </pc:spChg>
        <pc:spChg chg="add mod">
          <ac:chgData name="안 승훈" userId="e6453ba8-b36d-4e7c-b6a2-146b5ce5f61b" providerId="ADAL" clId="{4D11DA35-0D1B-44E4-90D6-0A2D39A92338}" dt="2023-10-17T12:55:09.937" v="575"/>
          <ac:spMkLst>
            <pc:docMk/>
            <pc:sldMk cId="3202566175" sldId="259"/>
            <ac:spMk id="24" creationId="{F0A654B5-B2A5-3734-0F04-B36362B56A4F}"/>
          </ac:spMkLst>
        </pc:spChg>
        <pc:spChg chg="add mod">
          <ac:chgData name="안 승훈" userId="e6453ba8-b36d-4e7c-b6a2-146b5ce5f61b" providerId="ADAL" clId="{4D11DA35-0D1B-44E4-90D6-0A2D39A92338}" dt="2023-10-17T12:53:49.831" v="552" actId="1076"/>
          <ac:spMkLst>
            <pc:docMk/>
            <pc:sldMk cId="3202566175" sldId="259"/>
            <ac:spMk id="25" creationId="{C6038EA6-01A4-D2F5-F180-3E15AF4B973A}"/>
          </ac:spMkLst>
        </pc:spChg>
        <pc:spChg chg="add mod">
          <ac:chgData name="안 승훈" userId="e6453ba8-b36d-4e7c-b6a2-146b5ce5f61b" providerId="ADAL" clId="{4D11DA35-0D1B-44E4-90D6-0A2D39A92338}" dt="2023-10-17T12:53:59.267" v="554" actId="571"/>
          <ac:spMkLst>
            <pc:docMk/>
            <pc:sldMk cId="3202566175" sldId="259"/>
            <ac:spMk id="26" creationId="{54E25EE2-6CC9-6FB3-288B-682351CE2119}"/>
          </ac:spMkLst>
        </pc:spChg>
        <pc:spChg chg="add mod">
          <ac:chgData name="안 승훈" userId="e6453ba8-b36d-4e7c-b6a2-146b5ce5f61b" providerId="ADAL" clId="{4D11DA35-0D1B-44E4-90D6-0A2D39A92338}" dt="2023-10-17T12:53:59.267" v="554" actId="571"/>
          <ac:spMkLst>
            <pc:docMk/>
            <pc:sldMk cId="3202566175" sldId="259"/>
            <ac:spMk id="27" creationId="{3D783410-9F0F-BCF5-E9A4-0428B35B91C3}"/>
          </ac:spMkLst>
        </pc:spChg>
        <pc:spChg chg="add mod">
          <ac:chgData name="안 승훈" userId="e6453ba8-b36d-4e7c-b6a2-146b5ce5f61b" providerId="ADAL" clId="{4D11DA35-0D1B-44E4-90D6-0A2D39A92338}" dt="2023-10-17T12:53:59.267" v="554" actId="571"/>
          <ac:spMkLst>
            <pc:docMk/>
            <pc:sldMk cId="3202566175" sldId="259"/>
            <ac:spMk id="28" creationId="{CA3283E2-D8C1-30C1-D432-462F6D55C6BC}"/>
          </ac:spMkLst>
        </pc:spChg>
        <pc:picChg chg="add mod ord">
          <ac:chgData name="안 승훈" userId="e6453ba8-b36d-4e7c-b6a2-146b5ce5f61b" providerId="ADAL" clId="{4D11DA35-0D1B-44E4-90D6-0A2D39A92338}" dt="2023-10-17T12:42:01.975" v="77" actId="1076"/>
          <ac:picMkLst>
            <pc:docMk/>
            <pc:sldMk cId="3202566175" sldId="259"/>
            <ac:picMk id="5" creationId="{0019CDF0-778A-0BC1-9198-A2B48EE1F304}"/>
          </ac:picMkLst>
        </pc:picChg>
        <pc:cxnChg chg="add del">
          <ac:chgData name="안 승훈" userId="e6453ba8-b36d-4e7c-b6a2-146b5ce5f61b" providerId="ADAL" clId="{4D11DA35-0D1B-44E4-90D6-0A2D39A92338}" dt="2023-10-17T12:53:11.557" v="528" actId="11529"/>
          <ac:cxnSpMkLst>
            <pc:docMk/>
            <pc:sldMk cId="3202566175" sldId="259"/>
            <ac:cxnSpMk id="22" creationId="{D6BA1D7E-CDF3-1617-6203-638F91680329}"/>
          </ac:cxnSpMkLst>
        </pc:cxnChg>
        <pc:cxnChg chg="add mod">
          <ac:chgData name="안 승훈" userId="e6453ba8-b36d-4e7c-b6a2-146b5ce5f61b" providerId="ADAL" clId="{4D11DA35-0D1B-44E4-90D6-0A2D39A92338}" dt="2023-10-17T12:53:10.737" v="527" actId="571"/>
          <ac:cxnSpMkLst>
            <pc:docMk/>
            <pc:sldMk cId="3202566175" sldId="259"/>
            <ac:cxnSpMk id="23" creationId="{B2A70DA3-5665-71BF-18B7-C8F1161114A9}"/>
          </ac:cxnSpMkLst>
        </pc:cxnChg>
      </pc:sldChg>
      <pc:sldChg chg="addSp delSp modSp add mod">
        <pc:chgData name="안 승훈" userId="e6453ba8-b36d-4e7c-b6a2-146b5ce5f61b" providerId="ADAL" clId="{4D11DA35-0D1B-44E4-90D6-0A2D39A92338}" dt="2023-10-17T13:35:29.057" v="1158" actId="21"/>
        <pc:sldMkLst>
          <pc:docMk/>
          <pc:sldMk cId="1068534004" sldId="260"/>
        </pc:sldMkLst>
        <pc:spChg chg="add del mod">
          <ac:chgData name="안 승훈" userId="e6453ba8-b36d-4e7c-b6a2-146b5ce5f61b" providerId="ADAL" clId="{4D11DA35-0D1B-44E4-90D6-0A2D39A92338}" dt="2023-10-17T12:55:12.921" v="577" actId="21"/>
          <ac:spMkLst>
            <pc:docMk/>
            <pc:sldMk cId="1068534004" sldId="260"/>
            <ac:spMk id="3" creationId="{AE09A7EA-82B3-BCF1-EE58-E603BD8D9062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4" creationId="{8ADC44B1-DCA7-5BD0-7539-EE9668497181}"/>
          </ac:spMkLst>
        </pc:spChg>
        <pc:spChg chg="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6" creationId="{E5B5AE7E-991D-BA2D-C2FA-E164E861C4B8}"/>
          </ac:spMkLst>
        </pc:spChg>
        <pc:spChg chg="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7" creationId="{C7129AF6-3C59-7EE6-D782-83AA82EC8F4C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8" creationId="{DAC1FC9C-2B1C-F51B-3CA4-7F8C220C85C3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9" creationId="{FB50FC11-BB39-2CDF-9880-C667667B9216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0" creationId="{DF4B9DAC-5D2C-1E2D-DDD9-63F1D2D24C16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11" creationId="{A7825E9B-D3B6-87F1-D375-914759A0E9F6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12" creationId="{38CB7391-8469-5D52-F9D0-601EEF3FBCDE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4" creationId="{98E37113-58DA-30E6-D252-B17CD1BBD9F0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5" creationId="{09B248ED-FBD7-7389-7DB6-E6EEFC40086F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6" creationId="{CA620B46-038B-0FCC-5C58-3037F307A90E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7" creationId="{B0A3E11B-E982-494C-9BF1-C9FB321B2655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8" creationId="{69753E61-4136-43D5-A7C2-7F38B18F753A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9" creationId="{54173FE1-6B5B-7608-5D43-820D8A66F49C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20" creationId="{CDB039D3-8B0F-4C5A-EA57-D581B789B198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21" creationId="{1DEF2953-7E4D-34AB-CD82-ACB5E507FAD5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22" creationId="{A6CF795B-CEE2-EF11-4EBD-1A4D303DEC50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23" creationId="{230D807B-7E40-D288-B796-688BF53C320C}"/>
          </ac:spMkLst>
        </pc:spChg>
        <pc:spChg chg="del">
          <ac:chgData name="안 승훈" userId="e6453ba8-b36d-4e7c-b6a2-146b5ce5f61b" providerId="ADAL" clId="{4D11DA35-0D1B-44E4-90D6-0A2D39A92338}" dt="2023-10-17T12:55:02.214" v="568" actId="21"/>
          <ac:spMkLst>
            <pc:docMk/>
            <pc:sldMk cId="1068534004" sldId="260"/>
            <ac:spMk id="24" creationId="{F0A654B5-B2A5-3734-0F04-B36362B56A4F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25" creationId="{C6038EA6-01A4-D2F5-F180-3E15AF4B973A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26" creationId="{ADC982CA-B46D-7171-F65B-6269A17B51AE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27" creationId="{ECB0E4B9-621A-5C54-BF33-EB0F193AF36F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28" creationId="{EA78EC77-98D5-732E-5B96-18D8406001DF}"/>
          </ac:spMkLst>
        </pc:spChg>
        <pc:spChg chg="add del mod">
          <ac:chgData name="안 승훈" userId="e6453ba8-b36d-4e7c-b6a2-146b5ce5f61b" providerId="ADAL" clId="{4D11DA35-0D1B-44E4-90D6-0A2D39A92338}" dt="2023-10-17T13:16:06.694" v="718" actId="21"/>
          <ac:spMkLst>
            <pc:docMk/>
            <pc:sldMk cId="1068534004" sldId="260"/>
            <ac:spMk id="29" creationId="{71330765-7247-BC27-65F4-AF5BF1490F1E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0" creationId="{E43BAA30-815D-4620-B015-DBE3BC2EE183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1" creationId="{F57C17EE-3881-2C57-CA40-F50C89F7D9D4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2" creationId="{E6C84FA4-953B-2765-A79E-E85807501428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3" creationId="{B36195A7-A68E-115F-A3B3-A194EB574DA4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4" creationId="{0F09E63C-9A56-428C-D3F0-5F73FE521697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5" creationId="{CBCE572D-9CAF-1076-5566-A8C449BC9F95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6" creationId="{89A5644D-613A-F147-8B6C-F3E450464039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7" creationId="{B419DCFF-4EE9-91DC-0C0B-D9E5F21E1F3C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8" creationId="{3B318B56-82CC-E023-2DFE-0A7B177DB522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9" creationId="{69DBFE58-E7A3-8E12-377A-C1328B983787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40" creationId="{BFCFBEDB-72D5-1BCD-81D6-62025C1A2E80}"/>
          </ac:spMkLst>
        </pc:spChg>
        <pc:spChg chg="add mod">
          <ac:chgData name="안 승훈" userId="e6453ba8-b36d-4e7c-b6a2-146b5ce5f61b" providerId="ADAL" clId="{4D11DA35-0D1B-44E4-90D6-0A2D39A92338}" dt="2023-10-17T13:32:32.494" v="1118"/>
          <ac:spMkLst>
            <pc:docMk/>
            <pc:sldMk cId="1068534004" sldId="260"/>
            <ac:spMk id="41" creationId="{C3C73CEE-3F2A-B887-23C7-59FEFA4159DC}"/>
          </ac:spMkLst>
        </pc:spChg>
        <pc:spChg chg="add del mod">
          <ac:chgData name="안 승훈" userId="e6453ba8-b36d-4e7c-b6a2-146b5ce5f61b" providerId="ADAL" clId="{4D11DA35-0D1B-44E4-90D6-0A2D39A92338}" dt="2023-10-17T13:19:11.997" v="759" actId="21"/>
          <ac:spMkLst>
            <pc:docMk/>
            <pc:sldMk cId="1068534004" sldId="260"/>
            <ac:spMk id="42" creationId="{DC3E2693-C931-F631-C0E5-7F7BD7338FD9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43" creationId="{5B31CEE2-8F4C-7DF7-0CF8-CFC9F080D0A5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44" creationId="{75194EB4-563E-D4DF-97BA-3DE8A61C5A87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45" creationId="{F9A11C0E-C53D-FE58-4DAA-02080A9D58BF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46" creationId="{D998B687-C369-31D1-D362-989A85E8DE59}"/>
          </ac:spMkLst>
        </pc:spChg>
        <pc:spChg chg="add del mod">
          <ac:chgData name="안 승훈" userId="e6453ba8-b36d-4e7c-b6a2-146b5ce5f61b" providerId="ADAL" clId="{4D11DA35-0D1B-44E4-90D6-0A2D39A92338}" dt="2023-10-17T13:19:28.747" v="766" actId="21"/>
          <ac:spMkLst>
            <pc:docMk/>
            <pc:sldMk cId="1068534004" sldId="260"/>
            <ac:spMk id="47" creationId="{934C72E7-740E-8220-74CA-80668A257DEA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48" creationId="{E7B88692-C302-ED3A-FB5F-018B1B4D2AA2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49" creationId="{87FD0891-B5FF-468C-AA2C-3CE1DBAD3488}"/>
          </ac:spMkLst>
        </pc:spChg>
        <pc:spChg chg="add mod">
          <ac:chgData name="안 승훈" userId="e6453ba8-b36d-4e7c-b6a2-146b5ce5f61b" providerId="ADAL" clId="{4D11DA35-0D1B-44E4-90D6-0A2D39A92338}" dt="2023-10-17T13:30:34.219" v="1011" actId="20577"/>
          <ac:spMkLst>
            <pc:docMk/>
            <pc:sldMk cId="1068534004" sldId="260"/>
            <ac:spMk id="50" creationId="{26A8503B-1F67-E72B-A049-4F1C149DDABA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51" creationId="{1DED30E7-8929-B520-4397-F348C31F4907}"/>
          </ac:spMkLst>
        </pc:spChg>
        <pc:spChg chg="add mod">
          <ac:chgData name="안 승훈" userId="e6453ba8-b36d-4e7c-b6a2-146b5ce5f61b" providerId="ADAL" clId="{4D11DA35-0D1B-44E4-90D6-0A2D39A92338}" dt="2023-10-17T13:34:47.067" v="1155"/>
          <ac:spMkLst>
            <pc:docMk/>
            <pc:sldMk cId="1068534004" sldId="260"/>
            <ac:spMk id="52" creationId="{04A71CF8-CD92-5F7D-077C-0FB7DCB1FF3F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53" creationId="{F891E451-40E1-632C-EE44-6CDE4820E19A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54" creationId="{B0602649-A723-6CF1-C772-2E322F4C5A08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55" creationId="{D489147D-B173-2FA9-8052-6A7125046146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56" creationId="{140BCAA5-17C1-01D1-D8C9-C9A9B1D0BCB7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57" creationId="{AC1E9363-7050-1036-6D4A-F12C1E9A363C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58" creationId="{E722FBDE-2E7F-CB43-2D0C-7D2DE6E4BCDF}"/>
          </ac:spMkLst>
        </pc:spChg>
        <pc:spChg chg="add mod">
          <ac:chgData name="안 승훈" userId="e6453ba8-b36d-4e7c-b6a2-146b5ce5f61b" providerId="ADAL" clId="{4D11DA35-0D1B-44E4-90D6-0A2D39A92338}" dt="2023-10-17T13:30:39.496" v="1020" actId="20577"/>
          <ac:spMkLst>
            <pc:docMk/>
            <pc:sldMk cId="1068534004" sldId="260"/>
            <ac:spMk id="59" creationId="{3120E6E4-EB81-0715-0E9A-5B38BD1EAD12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60" creationId="{A48B7B6B-7556-9C05-07E7-FF5EB6FA9C1E}"/>
          </ac:spMkLst>
        </pc:spChg>
        <pc:spChg chg="add mod">
          <ac:chgData name="안 승훈" userId="e6453ba8-b36d-4e7c-b6a2-146b5ce5f61b" providerId="ADAL" clId="{4D11DA35-0D1B-44E4-90D6-0A2D39A92338}" dt="2023-10-17T13:35:29.057" v="1158" actId="21"/>
          <ac:spMkLst>
            <pc:docMk/>
            <pc:sldMk cId="1068534004" sldId="260"/>
            <ac:spMk id="61" creationId="{F8443766-462F-788D-FD22-825D25A51D2F}"/>
          </ac:spMkLst>
        </pc:spChg>
        <pc:spChg chg="add mod">
          <ac:chgData name="안 승훈" userId="e6453ba8-b36d-4e7c-b6a2-146b5ce5f61b" providerId="ADAL" clId="{4D11DA35-0D1B-44E4-90D6-0A2D39A92338}" dt="2023-10-17T13:33:32.487" v="1142" actId="1076"/>
          <ac:spMkLst>
            <pc:docMk/>
            <pc:sldMk cId="1068534004" sldId="260"/>
            <ac:spMk id="62" creationId="{7B9B2EC9-ADB3-9E03-34BE-55AEA337AB13}"/>
          </ac:spMkLst>
        </pc:spChg>
        <pc:picChg chg="del">
          <ac:chgData name="안 승훈" userId="e6453ba8-b36d-4e7c-b6a2-146b5ce5f61b" providerId="ADAL" clId="{4D11DA35-0D1B-44E4-90D6-0A2D39A92338}" dt="2023-10-17T12:55:11.491" v="576" actId="21"/>
          <ac:picMkLst>
            <pc:docMk/>
            <pc:sldMk cId="1068534004" sldId="260"/>
            <ac:picMk id="5" creationId="{0019CDF0-778A-0BC1-9198-A2B48EE1F304}"/>
          </ac:picMkLst>
        </pc:picChg>
      </pc:sldChg>
      <pc:sldChg chg="delSp modSp add mod ord">
        <pc:chgData name="안 승훈" userId="e6453ba8-b36d-4e7c-b6a2-146b5ce5f61b" providerId="ADAL" clId="{4D11DA35-0D1B-44E4-90D6-0A2D39A92338}" dt="2023-10-17T14:12:05.630" v="1764" actId="20577"/>
        <pc:sldMkLst>
          <pc:docMk/>
          <pc:sldMk cId="2613796748" sldId="261"/>
        </pc:sldMkLst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4" creationId="{8ADC44B1-DCA7-5BD0-7539-EE9668497181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6" creationId="{E5B5AE7E-991D-BA2D-C2FA-E164E861C4B8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7" creationId="{C7129AF6-3C59-7EE6-D782-83AA82EC8F4C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11" creationId="{A7825E9B-D3B6-87F1-D375-914759A0E9F6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12" creationId="{38CB7391-8469-5D52-F9D0-601EEF3FBCDE}"/>
          </ac:spMkLst>
        </pc:spChg>
        <pc:spChg chg="mod">
          <ac:chgData name="안 승훈" userId="e6453ba8-b36d-4e7c-b6a2-146b5ce5f61b" providerId="ADAL" clId="{4D11DA35-0D1B-44E4-90D6-0A2D39A92338}" dt="2023-10-17T14:12:05.630" v="1764" actId="20577"/>
          <ac:spMkLst>
            <pc:docMk/>
            <pc:sldMk cId="2613796748" sldId="261"/>
            <ac:spMk id="21" creationId="{1DEF2953-7E4D-34AB-CD82-ACB5E507FAD5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22" creationId="{A6CF795B-CEE2-EF11-4EBD-1A4D303DEC50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23" creationId="{230D807B-7E40-D288-B796-688BF53C320C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26" creationId="{ADC982CA-B46D-7171-F65B-6269A17B51AE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27" creationId="{ECB0E4B9-621A-5C54-BF33-EB0F193AF36F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28" creationId="{EA78EC77-98D5-732E-5B96-18D8406001DF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0" creationId="{E43BAA30-815D-4620-B015-DBE3BC2EE183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1" creationId="{F57C17EE-3881-2C57-CA40-F50C89F7D9D4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2" creationId="{E6C84FA4-953B-2765-A79E-E85807501428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3" creationId="{B36195A7-A68E-115F-A3B3-A194EB574DA4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4" creationId="{0F09E63C-9A56-428C-D3F0-5F73FE521697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5" creationId="{CBCE572D-9CAF-1076-5566-A8C449BC9F95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6" creationId="{89A5644D-613A-F147-8B6C-F3E450464039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7" creationId="{B419DCFF-4EE9-91DC-0C0B-D9E5F21E1F3C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8" creationId="{3B318B56-82CC-E023-2DFE-0A7B177DB522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9" creationId="{69DBFE58-E7A3-8E12-377A-C1328B983787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40" creationId="{BFCFBEDB-72D5-1BCD-81D6-62025C1A2E80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1" creationId="{C3C73CEE-3F2A-B887-23C7-59FEFA4159DC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3" creationId="{5B31CEE2-8F4C-7DF7-0CF8-CFC9F080D0A5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4" creationId="{75194EB4-563E-D4DF-97BA-3DE8A61C5A87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5" creationId="{F9A11C0E-C53D-FE58-4DAA-02080A9D58BF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6" creationId="{D998B687-C369-31D1-D362-989A85E8DE59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8" creationId="{E7B88692-C302-ED3A-FB5F-018B1B4D2AA2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9" creationId="{87FD0891-B5FF-468C-AA2C-3CE1DBAD3488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50" creationId="{26A8503B-1F67-E72B-A049-4F1C149DDABA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51" creationId="{1DED30E7-8929-B520-4397-F348C31F4907}"/>
          </ac:spMkLst>
        </pc:spChg>
      </pc:sldChg>
      <pc:sldChg chg="addSp delSp modSp new mod">
        <pc:chgData name="안 승훈" userId="e6453ba8-b36d-4e7c-b6a2-146b5ce5f61b" providerId="ADAL" clId="{4D11DA35-0D1B-44E4-90D6-0A2D39A92338}" dt="2023-10-17T14:10:22.624" v="1761" actId="14100"/>
        <pc:sldMkLst>
          <pc:docMk/>
          <pc:sldMk cId="548928945" sldId="262"/>
        </pc:sldMkLst>
        <pc:spChg chg="mod">
          <ac:chgData name="안 승훈" userId="e6453ba8-b36d-4e7c-b6a2-146b5ce5f61b" providerId="ADAL" clId="{4D11DA35-0D1B-44E4-90D6-0A2D39A92338}" dt="2023-10-17T13:56:19.360" v="1746"/>
          <ac:spMkLst>
            <pc:docMk/>
            <pc:sldMk cId="548928945" sldId="262"/>
            <ac:spMk id="2" creationId="{A1653635-5944-BBF5-E630-647F57ECDBE8}"/>
          </ac:spMkLst>
        </pc:spChg>
        <pc:spChg chg="del">
          <ac:chgData name="안 승훈" userId="e6453ba8-b36d-4e7c-b6a2-146b5ce5f61b" providerId="ADAL" clId="{4D11DA35-0D1B-44E4-90D6-0A2D39A92338}" dt="2023-10-17T13:40:10.129" v="1167" actId="3680"/>
          <ac:spMkLst>
            <pc:docMk/>
            <pc:sldMk cId="548928945" sldId="262"/>
            <ac:spMk id="3" creationId="{7B719DC4-4EAA-96BA-331C-E8240C2E9DB0}"/>
          </ac:spMkLst>
        </pc:spChg>
        <pc:graphicFrameChg chg="add mod ord modGraphic">
          <ac:chgData name="안 승훈" userId="e6453ba8-b36d-4e7c-b6a2-146b5ce5f61b" providerId="ADAL" clId="{4D11DA35-0D1B-44E4-90D6-0A2D39A92338}" dt="2023-10-17T14:10:22.624" v="1761" actId="14100"/>
          <ac:graphicFrameMkLst>
            <pc:docMk/>
            <pc:sldMk cId="548928945" sldId="262"/>
            <ac:graphicFrameMk id="4" creationId="{B54D567B-684B-A90E-D430-E728D2CE1D8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79674-4D44-A870-5612-C48BEEA1B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2CF580-09E0-BE42-37F2-8F8F13977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E005A-7848-86EB-F8AB-D2D8E581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446CF-5673-0087-B779-40B3EA85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BF680-DD9B-5839-1610-DD2C8959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39A16-D167-E18B-5CA6-2AB29627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51007-7050-AEC3-3E8E-B654AD233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CEA0A-49B2-6200-66BE-46551DE5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0C127-AF3F-D4FE-BE01-8761A24C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27C07-5CA9-C35D-8486-3059F8BD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7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556C1-5C6C-516E-E3B2-2CA96845A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AFE01A-0FB0-1844-E618-78066C774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26345-66F5-C1FD-1AAF-84846044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31DF6-80EB-9FDF-D9D3-A8F12391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4411A-D0C1-0DA2-AEA5-C7EA0420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1D4F6-0035-5D44-0C2A-9C0B1F8A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844E2-C1CB-5FE7-4EC8-FB3CF526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AF528-35E4-CB54-9159-A620D000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143ED-A707-9BAB-EAD2-657C6A3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50F72-7687-6FC0-245B-B2657A4A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8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7D17F-926D-37D3-5548-4FA3B124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22AFF-639C-6DE5-83C8-561C877E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D6549-2653-4B8D-A2A1-B216B4B4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085B2-AB4F-21C0-96F3-9FCA40FB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4A8D8-112A-19ED-00DF-06546F2A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3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CE621-36AA-F3E2-448A-3D8C51BD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A69F0-2928-654C-8FC4-6663A6633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38E76E-9474-CFEE-ED36-8D0766470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D1BD6-33FA-CAF8-2F21-59AFFDAD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06C6E9-965F-E21D-E6B5-6A1CBFA4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0473E-A6CA-6E48-3D4D-1476F02D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3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A4D0A-6DE0-B479-2794-032B8F18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AEB81-7C1F-B189-E7A4-B3FC4C670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5EFD9-CA46-CCA1-0F61-C754E9C24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2A40A8-BC48-2694-502B-6BFD028D9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9B9C76-6ED2-61C8-1083-F5257D1E2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FA2D23-29F8-686E-7A0D-6B62CA77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B2BA92-414E-63EC-42A5-E5AD696B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A6CB87-43FF-EF80-BDB5-6435982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5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8B9D4-777E-675C-41CE-6FCF17D7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B794E-1035-1EDA-7C3D-AF20C53E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E60FB5-A206-1853-3B85-C3C7B1DA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728DB8-FB5B-FE04-7C8F-824ECFBF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8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64BE1-CD38-31BF-89A3-1EDC63EA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2BB3F0-BBF2-4B80-6EF1-EDAA01FD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EFEDC-440A-6BD1-B167-13984598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5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92E5D-0828-DD28-AA66-ED3CF803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80B39-1869-735F-B2BE-C5ADF35D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C00B3-CCB8-A1B7-4D53-7EDDE0EED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C2486-D379-AA28-4B62-FD7305A5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90B6F-E73A-2134-8457-856AC5B9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B0BCF-19A8-DF9B-FB84-676AB5F0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9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AF36B-04B8-EE77-046D-2CD2B88E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528B4-1338-588F-1722-93E963A6E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F3107-7199-079E-98DB-B5236082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AC0F7-B728-F7FA-F39D-47C95209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EB13EC-84F6-815A-CFEA-F7D517F1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833FF-1004-37FE-74E1-55966460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7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A30EBD-F1F8-AC01-C881-700452E2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EDE72-6E4C-D0F2-7F4D-2DAC0AB7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96FF7-FE12-552C-5F1A-E49DBD141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A525-01CC-4703-AF95-C38E8CF99B3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C1FAF-F8A1-D6E3-1508-CB7B8B878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FEEBE-E256-20FB-B9AB-FFA345AC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1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C5990-E24C-397C-AD72-1F72381CA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DSInfoV1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8E4B3-FC4A-81E9-B57E-62D2A57CC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0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3635-5944-BBF5-E630-647F57EC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Info </a:t>
            </a:r>
            <a:r>
              <a:rPr lang="ko-KR" altLang="en-US"/>
              <a:t>항목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54D567B-684B-A90E-D430-E728D2CE1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490926"/>
              </p:ext>
            </p:extLst>
          </p:nvPr>
        </p:nvGraphicFramePr>
        <p:xfrm>
          <a:off x="400050" y="1597981"/>
          <a:ext cx="10953747" cy="505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821">
                  <a:extLst>
                    <a:ext uri="{9D8B030D-6E8A-4147-A177-3AD203B41FA5}">
                      <a16:colId xmlns:a16="http://schemas.microsoft.com/office/drawing/2014/main" val="1125352023"/>
                    </a:ext>
                  </a:extLst>
                </a:gridCol>
                <a:gridCol w="1564821">
                  <a:extLst>
                    <a:ext uri="{9D8B030D-6E8A-4147-A177-3AD203B41FA5}">
                      <a16:colId xmlns:a16="http://schemas.microsoft.com/office/drawing/2014/main" val="1037400630"/>
                    </a:ext>
                  </a:extLst>
                </a:gridCol>
                <a:gridCol w="1564821">
                  <a:extLst>
                    <a:ext uri="{9D8B030D-6E8A-4147-A177-3AD203B41FA5}">
                      <a16:colId xmlns:a16="http://schemas.microsoft.com/office/drawing/2014/main" val="282756016"/>
                    </a:ext>
                  </a:extLst>
                </a:gridCol>
                <a:gridCol w="1564821">
                  <a:extLst>
                    <a:ext uri="{9D8B030D-6E8A-4147-A177-3AD203B41FA5}">
                      <a16:colId xmlns:a16="http://schemas.microsoft.com/office/drawing/2014/main" val="1139262582"/>
                    </a:ext>
                  </a:extLst>
                </a:gridCol>
                <a:gridCol w="1564821">
                  <a:extLst>
                    <a:ext uri="{9D8B030D-6E8A-4147-A177-3AD203B41FA5}">
                      <a16:colId xmlns:a16="http://schemas.microsoft.com/office/drawing/2014/main" val="2191079146"/>
                    </a:ext>
                  </a:extLst>
                </a:gridCol>
                <a:gridCol w="1564821">
                  <a:extLst>
                    <a:ext uri="{9D8B030D-6E8A-4147-A177-3AD203B41FA5}">
                      <a16:colId xmlns:a16="http://schemas.microsoft.com/office/drawing/2014/main" val="1783952904"/>
                    </a:ext>
                  </a:extLst>
                </a:gridCol>
                <a:gridCol w="1564821">
                  <a:extLst>
                    <a:ext uri="{9D8B030D-6E8A-4147-A177-3AD203B41FA5}">
                      <a16:colId xmlns:a16="http://schemas.microsoft.com/office/drawing/2014/main" val="3441889956"/>
                    </a:ext>
                  </a:extLst>
                </a:gridCol>
              </a:tblGrid>
              <a:tr h="420872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SYSTEM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FLOW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REAL(Work)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CALL(Action)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Device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20670"/>
                  </a:ext>
                </a:extLst>
              </a:tr>
              <a:tr h="420872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시간</a:t>
                      </a:r>
                      <a:endParaRPr lang="en-US" altLang="ko-KR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가동</a:t>
                      </a:r>
                      <a:endParaRPr lang="en-US" altLang="ko-KR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524133"/>
                  </a:ext>
                </a:extLst>
              </a:tr>
              <a:tr h="420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가동 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589329"/>
                  </a:ext>
                </a:extLst>
              </a:tr>
              <a:tr h="4208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비가동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953548"/>
                  </a:ext>
                </a:extLst>
              </a:tr>
              <a:tr h="420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비가동 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915442"/>
                  </a:ext>
                </a:extLst>
              </a:tr>
              <a:tr h="420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가동률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435881"/>
                  </a:ext>
                </a:extLst>
              </a:tr>
              <a:tr h="420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평균 대기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757840"/>
                  </a:ext>
                </a:extLst>
              </a:tr>
              <a:tr h="420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평균 교체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수명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341132"/>
                  </a:ext>
                </a:extLst>
              </a:tr>
              <a:tr h="42087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가동 편차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614327"/>
                  </a:ext>
                </a:extLst>
              </a:tr>
              <a:tr h="42087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비시간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고장횟수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204718"/>
                  </a:ext>
                </a:extLst>
              </a:tr>
              <a:tr h="420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고장내역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402948"/>
                  </a:ext>
                </a:extLst>
              </a:tr>
              <a:tr h="4208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멈춤횟수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634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92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19CDF0-778A-0BC1-9198-A2B48EE1F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971" y="114271"/>
            <a:ext cx="9626498" cy="2930933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5B5AE7E-991D-BA2D-C2FA-E164E861C4B8}"/>
              </a:ext>
            </a:extLst>
          </p:cNvPr>
          <p:cNvSpPr/>
          <p:nvPr/>
        </p:nvSpPr>
        <p:spPr>
          <a:xfrm>
            <a:off x="6416507" y="3045205"/>
            <a:ext cx="24027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129AF6-3C59-7EE6-D782-83AA82EC8F4C}"/>
              </a:ext>
            </a:extLst>
          </p:cNvPr>
          <p:cNvSpPr/>
          <p:nvPr/>
        </p:nvSpPr>
        <p:spPr>
          <a:xfrm>
            <a:off x="2441195" y="3045204"/>
            <a:ext cx="3975311" cy="3793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비가동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C1FC9C-2B1C-F51B-3CA4-7F8C220C85C3}"/>
              </a:ext>
            </a:extLst>
          </p:cNvPr>
          <p:cNvSpPr/>
          <p:nvPr/>
        </p:nvSpPr>
        <p:spPr>
          <a:xfrm>
            <a:off x="5214069" y="4210029"/>
            <a:ext cx="2402732" cy="379379"/>
          </a:xfrm>
          <a:prstGeom prst="rect">
            <a:avLst/>
          </a:prstGeom>
          <a:ln w="571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50FC11-BB39-2CDF-9880-C667667B9216}"/>
              </a:ext>
            </a:extLst>
          </p:cNvPr>
          <p:cNvSpPr/>
          <p:nvPr/>
        </p:nvSpPr>
        <p:spPr>
          <a:xfrm>
            <a:off x="1426126" y="4210030"/>
            <a:ext cx="872457" cy="379379"/>
          </a:xfrm>
          <a:prstGeom prst="rect">
            <a:avLst/>
          </a:prstGeom>
          <a:ln w="571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4B9DAC-5D2C-1E2D-DDD9-63F1D2D24C16}"/>
              </a:ext>
            </a:extLst>
          </p:cNvPr>
          <p:cNvSpPr/>
          <p:nvPr/>
        </p:nvSpPr>
        <p:spPr>
          <a:xfrm>
            <a:off x="3548542" y="4210030"/>
            <a:ext cx="872457" cy="379379"/>
          </a:xfrm>
          <a:prstGeom prst="rect">
            <a:avLst/>
          </a:prstGeom>
          <a:ln w="571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E37113-58DA-30E6-D252-B17CD1BBD9F0}"/>
              </a:ext>
            </a:extLst>
          </p:cNvPr>
          <p:cNvSpPr/>
          <p:nvPr/>
        </p:nvSpPr>
        <p:spPr>
          <a:xfrm>
            <a:off x="4781723" y="4210030"/>
            <a:ext cx="932206" cy="379379"/>
          </a:xfrm>
          <a:prstGeom prst="rect">
            <a:avLst/>
          </a:prstGeom>
          <a:ln w="571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B248ED-FBD7-7389-7DB6-E6EEFC40086F}"/>
              </a:ext>
            </a:extLst>
          </p:cNvPr>
          <p:cNvSpPr/>
          <p:nvPr/>
        </p:nvSpPr>
        <p:spPr>
          <a:xfrm>
            <a:off x="2026118" y="4210028"/>
            <a:ext cx="1763965" cy="379379"/>
          </a:xfrm>
          <a:prstGeom prst="rect">
            <a:avLst/>
          </a:prstGeom>
          <a:ln w="571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620B46-038B-0FCC-5C58-3037F307A90E}"/>
              </a:ext>
            </a:extLst>
          </p:cNvPr>
          <p:cNvSpPr/>
          <p:nvPr/>
        </p:nvSpPr>
        <p:spPr>
          <a:xfrm>
            <a:off x="4222429" y="4210027"/>
            <a:ext cx="791602" cy="379379"/>
          </a:xfrm>
          <a:prstGeom prst="rect">
            <a:avLst/>
          </a:prstGeom>
          <a:ln w="571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3E11B-E982-494C-9BF1-C9FB321B2655}"/>
              </a:ext>
            </a:extLst>
          </p:cNvPr>
          <p:cNvSpPr/>
          <p:nvPr/>
        </p:nvSpPr>
        <p:spPr>
          <a:xfrm>
            <a:off x="982972" y="4210026"/>
            <a:ext cx="745160" cy="379379"/>
          </a:xfrm>
          <a:prstGeom prst="rect">
            <a:avLst/>
          </a:prstGeom>
          <a:ln w="571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753E61-4136-43D5-A7C2-7F38B18F753A}"/>
              </a:ext>
            </a:extLst>
          </p:cNvPr>
          <p:cNvSpPr txBox="1"/>
          <p:nvPr/>
        </p:nvSpPr>
        <p:spPr>
          <a:xfrm>
            <a:off x="1862354" y="5061729"/>
            <a:ext cx="80307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/>
              <a:t>가동유지 평균</a:t>
            </a:r>
            <a:r>
              <a:rPr lang="en-US" altLang="ko-KR" sz="2800"/>
              <a:t>(MTBF)     (3+5+3+5) / 4 =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/>
              <a:t>비가동유지 평균</a:t>
            </a:r>
            <a:r>
              <a:rPr lang="en-US" altLang="ko-KR" sz="2800"/>
              <a:t>(MTTR)  (1+2+3+4) / 4 = 2.5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/>
              <a:t>가동률 </a:t>
            </a:r>
            <a:r>
              <a:rPr lang="en-US" altLang="ko-KR" sz="2800"/>
              <a:t>= MTBF / (MTBF + MTTR) = 0.615</a:t>
            </a:r>
            <a:endParaRPr lang="ko-KR" altLang="en-US" sz="28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173FE1-6B5B-7608-5D43-820D8A66F49C}"/>
              </a:ext>
            </a:extLst>
          </p:cNvPr>
          <p:cNvSpPr/>
          <p:nvPr/>
        </p:nvSpPr>
        <p:spPr>
          <a:xfrm>
            <a:off x="8769882" y="4210026"/>
            <a:ext cx="2714646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B039D3-8B0F-4C5A-EA57-D581B789B198}"/>
              </a:ext>
            </a:extLst>
          </p:cNvPr>
          <p:cNvSpPr/>
          <p:nvPr/>
        </p:nvSpPr>
        <p:spPr>
          <a:xfrm>
            <a:off x="7323590" y="4210030"/>
            <a:ext cx="1593907" cy="379379"/>
          </a:xfrm>
          <a:prstGeom prst="rect">
            <a:avLst/>
          </a:prstGeom>
          <a:ln w="571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F0A654B5-B2A5-3734-0F04-B36362B56A4F}"/>
              </a:ext>
            </a:extLst>
          </p:cNvPr>
          <p:cNvSpPr/>
          <p:nvPr/>
        </p:nvSpPr>
        <p:spPr>
          <a:xfrm>
            <a:off x="831849" y="3485315"/>
            <a:ext cx="8387652" cy="91440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/>
              <a:t>조회기간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038EA6-01A4-D2F5-F180-3E15AF4B973A}"/>
              </a:ext>
            </a:extLst>
          </p:cNvPr>
          <p:cNvSpPr/>
          <p:nvPr/>
        </p:nvSpPr>
        <p:spPr>
          <a:xfrm>
            <a:off x="108640" y="4210022"/>
            <a:ext cx="872457" cy="3793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6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5B5AE7E-991D-BA2D-C2FA-E164E861C4B8}"/>
              </a:ext>
            </a:extLst>
          </p:cNvPr>
          <p:cNvSpPr/>
          <p:nvPr/>
        </p:nvSpPr>
        <p:spPr>
          <a:xfrm>
            <a:off x="5891661" y="1810130"/>
            <a:ext cx="24027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129AF6-3C59-7EE6-D782-83AA82EC8F4C}"/>
              </a:ext>
            </a:extLst>
          </p:cNvPr>
          <p:cNvSpPr/>
          <p:nvPr/>
        </p:nvSpPr>
        <p:spPr>
          <a:xfrm>
            <a:off x="2647950" y="1810129"/>
            <a:ext cx="3243710" cy="3793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비가동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DC44B1-DCA7-5BD0-7539-EE9668497181}"/>
              </a:ext>
            </a:extLst>
          </p:cNvPr>
          <p:cNvSpPr/>
          <p:nvPr/>
        </p:nvSpPr>
        <p:spPr>
          <a:xfrm>
            <a:off x="9493993" y="1807642"/>
            <a:ext cx="24027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825E9B-D3B6-87F1-D375-914759A0E9F6}"/>
              </a:ext>
            </a:extLst>
          </p:cNvPr>
          <p:cNvSpPr/>
          <p:nvPr/>
        </p:nvSpPr>
        <p:spPr>
          <a:xfrm>
            <a:off x="8294393" y="1808886"/>
            <a:ext cx="1199600" cy="3793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PAUSE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B7391-8469-5D52-F9D0-601EEF3FBCDE}"/>
              </a:ext>
            </a:extLst>
          </p:cNvPr>
          <p:cNvSpPr/>
          <p:nvPr/>
        </p:nvSpPr>
        <p:spPr>
          <a:xfrm>
            <a:off x="245218" y="1807642"/>
            <a:ext cx="24027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EF2953-7E4D-34AB-CD82-ACB5E507FAD5}"/>
              </a:ext>
            </a:extLst>
          </p:cNvPr>
          <p:cNvSpPr txBox="1"/>
          <p:nvPr/>
        </p:nvSpPr>
        <p:spPr>
          <a:xfrm>
            <a:off x="722684" y="218702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</a:t>
            </a:r>
            <a:r>
              <a:rPr lang="ko-KR" altLang="en-US" dirty="0" err="1"/>
              <a:t>rive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0004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F795B-CEE2-EF11-4EBD-1A4D303DEC50}"/>
              </a:ext>
            </a:extLst>
          </p:cNvPr>
          <p:cNvSpPr txBox="1"/>
          <p:nvPr/>
        </p:nvSpPr>
        <p:spPr>
          <a:xfrm>
            <a:off x="6550102" y="218702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drive 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0004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0D807B-7E40-D288-B796-688BF53C320C}"/>
              </a:ext>
            </a:extLst>
          </p:cNvPr>
          <p:cNvSpPr txBox="1"/>
          <p:nvPr/>
        </p:nvSpPr>
        <p:spPr>
          <a:xfrm>
            <a:off x="10150668" y="218167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drive 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0004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982CA-B46D-7171-F65B-6269A17B51AE}"/>
              </a:ext>
            </a:extLst>
          </p:cNvPr>
          <p:cNvSpPr txBox="1"/>
          <p:nvPr/>
        </p:nvSpPr>
        <p:spPr>
          <a:xfrm>
            <a:off x="8166369" y="2191718"/>
            <a:ext cx="264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sysPause  </a:t>
            </a:r>
          </a:p>
          <a:p>
            <a:r>
              <a:rPr lang="en-US" altLang="ko-KR"/>
              <a:t>(0021)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B0E4B9-621A-5C54-BF33-EB0F193AF36F}"/>
              </a:ext>
            </a:extLst>
          </p:cNvPr>
          <p:cNvSpPr txBox="1"/>
          <p:nvPr/>
        </p:nvSpPr>
        <p:spPr>
          <a:xfrm>
            <a:off x="3549567" y="2181671"/>
            <a:ext cx="264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sysError</a:t>
            </a:r>
          </a:p>
          <a:p>
            <a:r>
              <a:rPr lang="en-US" altLang="ko-KR"/>
              <a:t>  (0020)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8EC77-98D5-732E-5B96-18D8406001DF}"/>
              </a:ext>
            </a:extLst>
          </p:cNvPr>
          <p:cNvSpPr txBox="1"/>
          <p:nvPr/>
        </p:nvSpPr>
        <p:spPr>
          <a:xfrm>
            <a:off x="333375" y="1433287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System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3BAA30-815D-4620-B015-DBE3BC2EE183}"/>
              </a:ext>
            </a:extLst>
          </p:cNvPr>
          <p:cNvSpPr/>
          <p:nvPr/>
        </p:nvSpPr>
        <p:spPr>
          <a:xfrm>
            <a:off x="2646184" y="4153279"/>
            <a:ext cx="2840101" cy="3793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비가동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7C17EE-3881-2C57-CA40-F50C89F7D9D4}"/>
              </a:ext>
            </a:extLst>
          </p:cNvPr>
          <p:cNvSpPr/>
          <p:nvPr/>
        </p:nvSpPr>
        <p:spPr>
          <a:xfrm>
            <a:off x="9493993" y="4150792"/>
            <a:ext cx="24027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C84FA4-953B-2765-A79E-E85807501428}"/>
              </a:ext>
            </a:extLst>
          </p:cNvPr>
          <p:cNvSpPr/>
          <p:nvPr/>
        </p:nvSpPr>
        <p:spPr>
          <a:xfrm>
            <a:off x="8294393" y="4152036"/>
            <a:ext cx="1199600" cy="3793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PAUSE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6195A7-A68E-115F-A3B3-A194EB574DA4}"/>
              </a:ext>
            </a:extLst>
          </p:cNvPr>
          <p:cNvSpPr/>
          <p:nvPr/>
        </p:nvSpPr>
        <p:spPr>
          <a:xfrm>
            <a:off x="245218" y="4150792"/>
            <a:ext cx="24027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09E63C-9A56-428C-D3F0-5F73FE521697}"/>
              </a:ext>
            </a:extLst>
          </p:cNvPr>
          <p:cNvSpPr txBox="1"/>
          <p:nvPr/>
        </p:nvSpPr>
        <p:spPr>
          <a:xfrm>
            <a:off x="722684" y="453017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drive_op</a:t>
            </a:r>
            <a:r>
              <a:rPr lang="ko-KR" altLang="en-US"/>
              <a:t> </a:t>
            </a:r>
            <a:r>
              <a:rPr lang="en-US" altLang="ko-KR"/>
              <a:t>(10003)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E572D-9CAF-1076-5566-A8C449BC9F95}"/>
              </a:ext>
            </a:extLst>
          </p:cNvPr>
          <p:cNvSpPr txBox="1"/>
          <p:nvPr/>
        </p:nvSpPr>
        <p:spPr>
          <a:xfrm>
            <a:off x="6369127" y="453017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drive_op</a:t>
            </a:r>
            <a:r>
              <a:rPr lang="ko-KR" altLang="en-US"/>
              <a:t> </a:t>
            </a:r>
            <a:r>
              <a:rPr lang="en-US" altLang="ko-KR"/>
              <a:t>(10003)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A5644D-613A-F147-8B6C-F3E450464039}"/>
              </a:ext>
            </a:extLst>
          </p:cNvPr>
          <p:cNvSpPr txBox="1"/>
          <p:nvPr/>
        </p:nvSpPr>
        <p:spPr>
          <a:xfrm>
            <a:off x="9969693" y="452482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drive_op</a:t>
            </a:r>
            <a:r>
              <a:rPr lang="ko-KR" altLang="en-US"/>
              <a:t> </a:t>
            </a:r>
            <a:r>
              <a:rPr lang="en-US" altLang="ko-KR"/>
              <a:t>(10003)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19DCFF-4EE9-91DC-0C0B-D9E5F21E1F3C}"/>
              </a:ext>
            </a:extLst>
          </p:cNvPr>
          <p:cNvSpPr txBox="1"/>
          <p:nvPr/>
        </p:nvSpPr>
        <p:spPr>
          <a:xfrm>
            <a:off x="8699769" y="4534868"/>
            <a:ext cx="264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flowPause </a:t>
            </a:r>
          </a:p>
          <a:p>
            <a:r>
              <a:rPr lang="en-US" altLang="ko-KR"/>
              <a:t> (10021)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18B56-82CC-E023-2DFE-0A7B177DB522}"/>
              </a:ext>
            </a:extLst>
          </p:cNvPr>
          <p:cNvSpPr txBox="1"/>
          <p:nvPr/>
        </p:nvSpPr>
        <p:spPr>
          <a:xfrm>
            <a:off x="3368592" y="4524821"/>
            <a:ext cx="264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flowError </a:t>
            </a:r>
          </a:p>
          <a:p>
            <a:r>
              <a:rPr lang="en-US" altLang="ko-KR"/>
              <a:t> (10020)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BFE58-E7A3-8E12-377A-C1328B983787}"/>
              </a:ext>
            </a:extLst>
          </p:cNvPr>
          <p:cNvSpPr txBox="1"/>
          <p:nvPr/>
        </p:nvSpPr>
        <p:spPr>
          <a:xfrm>
            <a:off x="333375" y="377643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Flow</a:t>
            </a: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CFBEDB-72D5-1BCD-81D6-62025C1A2E80}"/>
              </a:ext>
            </a:extLst>
          </p:cNvPr>
          <p:cNvSpPr/>
          <p:nvPr/>
        </p:nvSpPr>
        <p:spPr>
          <a:xfrm>
            <a:off x="5143500" y="4153280"/>
            <a:ext cx="3150893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</p:spTree>
    <p:extLst>
      <p:ext uri="{BB962C8B-B14F-4D97-AF65-F5344CB8AC3E}">
        <p14:creationId xmlns:p14="http://schemas.microsoft.com/office/powerpoint/2010/main" val="261379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C73CEE-3F2A-B887-23C7-59FEFA4159DC}"/>
              </a:ext>
            </a:extLst>
          </p:cNvPr>
          <p:cNvSpPr/>
          <p:nvPr/>
        </p:nvSpPr>
        <p:spPr>
          <a:xfrm>
            <a:off x="3343231" y="552829"/>
            <a:ext cx="5660166" cy="37937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31CEE2-8F4C-7DF7-0CF8-CFC9F080D0A5}"/>
              </a:ext>
            </a:extLst>
          </p:cNvPr>
          <p:cNvSpPr/>
          <p:nvPr/>
        </p:nvSpPr>
        <p:spPr>
          <a:xfrm>
            <a:off x="10399418" y="551586"/>
            <a:ext cx="697208" cy="3793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94EB4-563E-D4DF-97BA-3DE8A61C5A87}"/>
              </a:ext>
            </a:extLst>
          </p:cNvPr>
          <p:cNvSpPr/>
          <p:nvPr/>
        </p:nvSpPr>
        <p:spPr>
          <a:xfrm>
            <a:off x="769093" y="550342"/>
            <a:ext cx="29361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A11C0E-C53D-FE58-4DAA-02080A9D58BF}"/>
              </a:ext>
            </a:extLst>
          </p:cNvPr>
          <p:cNvSpPr txBox="1"/>
          <p:nvPr/>
        </p:nvSpPr>
        <p:spPr>
          <a:xfrm>
            <a:off x="1246559" y="92972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ready                     (11006)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98B687-C369-31D1-D362-989A85E8DE59}"/>
              </a:ext>
            </a:extLst>
          </p:cNvPr>
          <p:cNvSpPr txBox="1"/>
          <p:nvPr/>
        </p:nvSpPr>
        <p:spPr>
          <a:xfrm>
            <a:off x="8769427" y="92437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finish                    (11008)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B88692-C302-ED3A-FB5F-018B1B4D2AA2}"/>
              </a:ext>
            </a:extLst>
          </p:cNvPr>
          <p:cNvSpPr txBox="1"/>
          <p:nvPr/>
        </p:nvSpPr>
        <p:spPr>
          <a:xfrm>
            <a:off x="10347594" y="934418"/>
            <a:ext cx="1396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homing </a:t>
            </a:r>
          </a:p>
          <a:p>
            <a:r>
              <a:rPr lang="en-US" altLang="ko-KR"/>
              <a:t>(11009)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FD0891-B5FF-468C-AA2C-3CE1DBAD3488}"/>
              </a:ext>
            </a:extLst>
          </p:cNvPr>
          <p:cNvSpPr txBox="1"/>
          <p:nvPr/>
        </p:nvSpPr>
        <p:spPr>
          <a:xfrm>
            <a:off x="5473617" y="924371"/>
            <a:ext cx="264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going </a:t>
            </a:r>
          </a:p>
          <a:p>
            <a:r>
              <a:rPr lang="en-US" altLang="ko-KR"/>
              <a:t>(11007)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A8503B-1F67-E72B-A049-4F1C149DDABA}"/>
              </a:ext>
            </a:extLst>
          </p:cNvPr>
          <p:cNvSpPr txBox="1"/>
          <p:nvPr/>
        </p:nvSpPr>
        <p:spPr>
          <a:xfrm>
            <a:off x="857250" y="175987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Real (Work)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ED30E7-8929-B520-4397-F348C31F4907}"/>
              </a:ext>
            </a:extLst>
          </p:cNvPr>
          <p:cNvSpPr/>
          <p:nvPr/>
        </p:nvSpPr>
        <p:spPr>
          <a:xfrm>
            <a:off x="9003397" y="552830"/>
            <a:ext cx="1396021" cy="379379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A71CF8-CD92-5F7D-077C-0FB7DCB1FF3F}"/>
              </a:ext>
            </a:extLst>
          </p:cNvPr>
          <p:cNvSpPr/>
          <p:nvPr/>
        </p:nvSpPr>
        <p:spPr>
          <a:xfrm>
            <a:off x="3343231" y="3800854"/>
            <a:ext cx="5660166" cy="37937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동작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91E451-40E1-632C-EE44-6CDE4820E19A}"/>
              </a:ext>
            </a:extLst>
          </p:cNvPr>
          <p:cNvSpPr/>
          <p:nvPr/>
        </p:nvSpPr>
        <p:spPr>
          <a:xfrm>
            <a:off x="10399418" y="3799611"/>
            <a:ext cx="697208" cy="3793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0602649-A723-6CF1-C772-2E322F4C5A08}"/>
              </a:ext>
            </a:extLst>
          </p:cNvPr>
          <p:cNvSpPr/>
          <p:nvPr/>
        </p:nvSpPr>
        <p:spPr>
          <a:xfrm>
            <a:off x="769093" y="3798367"/>
            <a:ext cx="29361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89147D-B173-2FA9-8052-6A7125046146}"/>
              </a:ext>
            </a:extLst>
          </p:cNvPr>
          <p:cNvSpPr txBox="1"/>
          <p:nvPr/>
        </p:nvSpPr>
        <p:spPr>
          <a:xfrm>
            <a:off x="1246559" y="4177746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ready                     (11006)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0BCAA5-17C1-01D1-D8C9-C9A9B1D0BCB7}"/>
              </a:ext>
            </a:extLst>
          </p:cNvPr>
          <p:cNvSpPr txBox="1"/>
          <p:nvPr/>
        </p:nvSpPr>
        <p:spPr>
          <a:xfrm>
            <a:off x="8769427" y="4172396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finish                    (11008)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1E9363-7050-1036-6D4A-F12C1E9A363C}"/>
              </a:ext>
            </a:extLst>
          </p:cNvPr>
          <p:cNvSpPr txBox="1"/>
          <p:nvPr/>
        </p:nvSpPr>
        <p:spPr>
          <a:xfrm>
            <a:off x="10347594" y="4182443"/>
            <a:ext cx="1396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homing </a:t>
            </a:r>
          </a:p>
          <a:p>
            <a:r>
              <a:rPr lang="en-US" altLang="ko-KR"/>
              <a:t>(11009)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22FBDE-2E7F-CB43-2D0C-7D2DE6E4BCDF}"/>
              </a:ext>
            </a:extLst>
          </p:cNvPr>
          <p:cNvSpPr txBox="1"/>
          <p:nvPr/>
        </p:nvSpPr>
        <p:spPr>
          <a:xfrm>
            <a:off x="5473617" y="4172396"/>
            <a:ext cx="264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going </a:t>
            </a:r>
          </a:p>
          <a:p>
            <a:r>
              <a:rPr lang="en-US" altLang="ko-KR"/>
              <a:t>(11007)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20E6E4-EB81-0715-0E9A-5B38BD1EAD12}"/>
              </a:ext>
            </a:extLst>
          </p:cNvPr>
          <p:cNvSpPr txBox="1"/>
          <p:nvPr/>
        </p:nvSpPr>
        <p:spPr>
          <a:xfrm>
            <a:off x="857250" y="342401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Call (Action)</a:t>
            </a: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48B7B6B-7556-9C05-07E7-FF5EB6FA9C1E}"/>
              </a:ext>
            </a:extLst>
          </p:cNvPr>
          <p:cNvSpPr/>
          <p:nvPr/>
        </p:nvSpPr>
        <p:spPr>
          <a:xfrm>
            <a:off x="9003397" y="3800855"/>
            <a:ext cx="1396021" cy="379379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443766-462F-788D-FD22-825D25A51D2F}"/>
              </a:ext>
            </a:extLst>
          </p:cNvPr>
          <p:cNvSpPr txBox="1"/>
          <p:nvPr/>
        </p:nvSpPr>
        <p:spPr>
          <a:xfrm>
            <a:off x="3601295" y="5190268"/>
            <a:ext cx="521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평균 동작시간 </a:t>
            </a:r>
            <a:r>
              <a:rPr lang="en-US" altLang="ko-KR"/>
              <a:t>= going total time / going count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9B2EC9-ADB3-9E03-34BE-55AEA337AB13}"/>
              </a:ext>
            </a:extLst>
          </p:cNvPr>
          <p:cNvSpPr txBox="1"/>
          <p:nvPr/>
        </p:nvSpPr>
        <p:spPr>
          <a:xfrm>
            <a:off x="3564426" y="1932180"/>
            <a:ext cx="5217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평균 작업시간 </a:t>
            </a:r>
            <a:r>
              <a:rPr lang="en-US" altLang="ko-KR"/>
              <a:t>= going total time / going count</a:t>
            </a:r>
          </a:p>
          <a:p>
            <a:r>
              <a:rPr lang="ko-KR" altLang="en-US"/>
              <a:t>평균 대기시간 </a:t>
            </a:r>
            <a:r>
              <a:rPr lang="en-US" altLang="ko-KR"/>
              <a:t>= HRF   total time / finish count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3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와이드스크린</PresentationFormat>
  <Paragraphs>117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DSInfoV1</vt:lpstr>
      <vt:lpstr>Info 항목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DSInfo</dc:title>
  <dc:creator>안 승훈</dc:creator>
  <cp:lastModifiedBy>안 승훈</cp:lastModifiedBy>
  <cp:revision>1</cp:revision>
  <dcterms:created xsi:type="dcterms:W3CDTF">2023-10-17T12:34:51Z</dcterms:created>
  <dcterms:modified xsi:type="dcterms:W3CDTF">2023-10-17T14:12:13Z</dcterms:modified>
</cp:coreProperties>
</file>