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1" r:id="rId3"/>
    <p:sldId id="259" r:id="rId4"/>
    <p:sldId id="257" r:id="rId5"/>
    <p:sldId id="262" r:id="rId6"/>
    <p:sldId id="263" r:id="rId7"/>
    <p:sldId id="733" r:id="rId8"/>
    <p:sldId id="736" r:id="rId9"/>
    <p:sldId id="737" r:id="rId10"/>
    <p:sldId id="734" r:id="rId11"/>
    <p:sldId id="735" r:id="rId12"/>
    <p:sldId id="73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086C-D417-4A5A-8992-3959005D13E6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7E73-A367-469C-A047-B315D1BE5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4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72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KIT2</a:t>
            </a: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2B2E562-9C36-C5C0-967D-CA9EE64B9089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21AE60-58B9-960A-B68F-343A5F255C8D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47496D1-7613-1DBF-5716-7873C1D255D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7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1056C-AAC4-7088-9F7D-894593DA92D1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KIT2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15477-3039-21E8-84C1-B3EE6586BCD1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[Path]C:/Windows/Web/Wallpaper/Windows/</a:t>
            </a:r>
            <a:r>
              <a:rPr lang="en-US" altLang="ko-KR" dirty="0" err="1"/>
              <a:t>img1.jpg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414635B-6CF7-9A1C-D4A5-2C0927B7448B}"/>
              </a:ext>
            </a:extLst>
          </p:cNvPr>
          <p:cNvGrpSpPr/>
          <p:nvPr/>
        </p:nvGrpSpPr>
        <p:grpSpPr>
          <a:xfrm>
            <a:off x="781170" y="317500"/>
            <a:ext cx="10972800" cy="6261100"/>
            <a:chOff x="781170" y="317500"/>
            <a:chExt cx="10972800" cy="62611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B0F94BC9-2359-9160-1134-3896B3F04112}"/>
                </a:ext>
              </a:extLst>
            </p:cNvPr>
            <p:cNvSpPr/>
            <p:nvPr/>
          </p:nvSpPr>
          <p:spPr>
            <a:xfrm>
              <a:off x="9747370" y="3175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7D9E82D6-379E-907B-53F4-2B2256530D7A}"/>
                </a:ext>
              </a:extLst>
            </p:cNvPr>
            <p:cNvSpPr/>
            <p:nvPr/>
          </p:nvSpPr>
          <p:spPr>
            <a:xfrm>
              <a:off x="11068170" y="10668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BF059A6C-9EC9-B703-9A90-8959C806CB21}"/>
                </a:ext>
              </a:extLst>
            </p:cNvPr>
            <p:cNvSpPr/>
            <p:nvPr/>
          </p:nvSpPr>
          <p:spPr>
            <a:xfrm>
              <a:off x="781170" y="5219700"/>
              <a:ext cx="1270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CAC771BD-F084-3E9B-3A94-0EDB9959CD43}"/>
                </a:ext>
              </a:extLst>
            </p:cNvPr>
            <p:cNvSpPr/>
            <p:nvPr/>
          </p:nvSpPr>
          <p:spPr>
            <a:xfrm>
              <a:off x="3244970" y="1790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99387EFE-8231-4C53-DE66-2F29B88158E0}"/>
                </a:ext>
              </a:extLst>
            </p:cNvPr>
            <p:cNvSpPr/>
            <p:nvPr/>
          </p:nvSpPr>
          <p:spPr>
            <a:xfrm>
              <a:off x="3219570" y="2362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7722DD94-FC2F-7EE4-53CB-67D0E0DBDB75}"/>
                </a:ext>
              </a:extLst>
            </p:cNvPr>
            <p:cNvSpPr/>
            <p:nvPr/>
          </p:nvSpPr>
          <p:spPr>
            <a:xfrm>
              <a:off x="32195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F3F2A677-CD94-3ED1-B953-590BF3593379}"/>
                </a:ext>
              </a:extLst>
            </p:cNvPr>
            <p:cNvSpPr/>
            <p:nvPr/>
          </p:nvSpPr>
          <p:spPr>
            <a:xfrm>
              <a:off x="3206870" y="36449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26D52992-4A90-0205-8B69-AB87A16EF97E}"/>
                </a:ext>
              </a:extLst>
            </p:cNvPr>
            <p:cNvSpPr/>
            <p:nvPr/>
          </p:nvSpPr>
          <p:spPr>
            <a:xfrm>
              <a:off x="59373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C81361FF-B929-0248-9A50-6A4629C1A8AA}"/>
                </a:ext>
              </a:extLst>
            </p:cNvPr>
            <p:cNvSpPr/>
            <p:nvPr/>
          </p:nvSpPr>
          <p:spPr>
            <a:xfrm>
              <a:off x="5975470" y="3619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6D60948B-49DA-D70E-8519-98A49F9253FE}"/>
                </a:ext>
              </a:extLst>
            </p:cNvPr>
            <p:cNvSpPr/>
            <p:nvPr/>
          </p:nvSpPr>
          <p:spPr>
            <a:xfrm>
              <a:off x="6000870" y="2413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AABEC37B-5C7B-1E9B-089B-DEA47E332312}"/>
                </a:ext>
              </a:extLst>
            </p:cNvPr>
            <p:cNvSpPr/>
            <p:nvPr/>
          </p:nvSpPr>
          <p:spPr>
            <a:xfrm>
              <a:off x="6000870" y="17653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4ADFCEC3-6652-79F2-C677-07C708CD5562}"/>
                </a:ext>
              </a:extLst>
            </p:cNvPr>
            <p:cNvSpPr/>
            <p:nvPr/>
          </p:nvSpPr>
          <p:spPr>
            <a:xfrm>
              <a:off x="2330570" y="49403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B4C384C8-33A0-8FC6-1549-9A94C2504CAC}"/>
                </a:ext>
              </a:extLst>
            </p:cNvPr>
            <p:cNvSpPr/>
            <p:nvPr/>
          </p:nvSpPr>
          <p:spPr>
            <a:xfrm>
              <a:off x="8680570" y="62230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88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4F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B7434B-4C6F-7821-D5D2-CE3DBB8661DE}"/>
              </a:ext>
            </a:extLst>
          </p:cNvPr>
          <p:cNvSpPr txBox="1"/>
          <p:nvPr/>
        </p:nvSpPr>
        <p:spPr>
          <a:xfrm>
            <a:off x="254000" y="254000"/>
            <a:ext cx="381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Time Chart Flow KIT1 </a:t>
            </a:r>
            <a:br>
              <a:rPr lang="en-US" altLang="ko-KR"/>
            </a:br>
            <a:r>
              <a:rPr lang="en-US" altLang="ko-KR"/>
              <a:t>(Work : 1Work)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30DBA-9BE7-6A93-720C-C1E85F835F17}"/>
              </a:ext>
            </a:extLst>
          </p:cNvPr>
          <p:cNvSpPr txBox="1"/>
          <p:nvPr/>
        </p:nvSpPr>
        <p:spPr>
          <a:xfrm>
            <a:off x="9652000" y="254000"/>
            <a:ext cx="25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Device </a:t>
            </a:r>
            <a:r>
              <a:rPr lang="ko-KR" altLang="en-US"/>
              <a:t>일반 표시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24C21-F7E6-EDF8-4126-5A074ADCD93E}"/>
              </a:ext>
            </a:extLst>
          </p:cNvPr>
          <p:cNvSpPr txBox="1"/>
          <p:nvPr/>
        </p:nvSpPr>
        <p:spPr>
          <a:xfrm>
            <a:off x="9652000" y="635000"/>
            <a:ext cx="25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>
                <a:solidFill>
                  <a:srgbClr val="00FFFF"/>
                </a:solidFill>
              </a:rPr>
              <a:t>Device </a:t>
            </a:r>
            <a:r>
              <a:rPr lang="ko-KR" altLang="en-US">
                <a:solidFill>
                  <a:srgbClr val="00FFFF"/>
                </a:solidFill>
              </a:rPr>
              <a:t>원위치 표시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8C13B10-0488-AE10-9453-947E2EACEF3D}"/>
              </a:ext>
            </a:extLst>
          </p:cNvPr>
          <p:cNvGrpSpPr/>
          <p:nvPr/>
        </p:nvGrpSpPr>
        <p:grpSpPr>
          <a:xfrm>
            <a:off x="952500" y="1079500"/>
            <a:ext cx="10287001" cy="5334000"/>
            <a:chOff x="952500" y="1079500"/>
            <a:chExt cx="10287001" cy="53340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942959-A9F6-0E5C-9ED9-B541ECB3B9DC}"/>
                </a:ext>
              </a:extLst>
            </p:cNvPr>
            <p:cNvSpPr txBox="1"/>
            <p:nvPr/>
          </p:nvSpPr>
          <p:spPr>
            <a:xfrm>
              <a:off x="952500" y="1079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Cv_Frt.MOVE</a:t>
              </a:r>
              <a:endParaRPr lang="ko-KR" altLang="en-US" sz="9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04A975-D425-E12D-C213-C6838A5CD443}"/>
                </a:ext>
              </a:extLst>
            </p:cNvPr>
            <p:cNvSpPr txBox="1"/>
            <p:nvPr/>
          </p:nvSpPr>
          <p:spPr>
            <a:xfrm>
              <a:off x="952500" y="1375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Cv_Frt.REMOVE</a:t>
              </a:r>
              <a:endParaRPr lang="ko-KR" altLang="en-US" sz="9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0B9950-05B7-C975-98B8-A23DACC47A2E}"/>
                </a:ext>
              </a:extLst>
            </p:cNvPr>
            <p:cNvSpPr txBox="1"/>
            <p:nvPr/>
          </p:nvSpPr>
          <p:spPr>
            <a:xfrm>
              <a:off x="952500" y="1672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1st_usb.ADV</a:t>
              </a:r>
              <a:endParaRPr lang="ko-KR" altLang="en-US" sz="9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A97619-EE3C-C372-DB34-CFAD1601497E}"/>
                </a:ext>
              </a:extLst>
            </p:cNvPr>
            <p:cNvSpPr txBox="1"/>
            <p:nvPr/>
          </p:nvSpPr>
          <p:spPr>
            <a:xfrm>
              <a:off x="952500" y="1968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1st_usb.RET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647CBC2-1D78-C684-2815-506EBDACED6F}"/>
                </a:ext>
              </a:extLst>
            </p:cNvPr>
            <p:cNvSpPr txBox="1"/>
            <p:nvPr/>
          </p:nvSpPr>
          <p:spPr>
            <a:xfrm>
              <a:off x="952500" y="2264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2nd_usb.ADV</a:t>
              </a:r>
              <a:endParaRPr lang="ko-KR" altLang="en-US" sz="9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486E6B-B5F3-BE1E-19BD-96F136EB3EE9}"/>
                </a:ext>
              </a:extLst>
            </p:cNvPr>
            <p:cNvSpPr txBox="1"/>
            <p:nvPr/>
          </p:nvSpPr>
          <p:spPr>
            <a:xfrm>
              <a:off x="952500" y="2561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2nd_usb.RET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AEB6A6-F8EE-81F6-2731-21843A66E0E6}"/>
                </a:ext>
              </a:extLst>
            </p:cNvPr>
            <p:cNvSpPr txBox="1"/>
            <p:nvPr/>
          </p:nvSpPr>
          <p:spPr>
            <a:xfrm>
              <a:off x="952500" y="2857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3rd_usb.ADV</a:t>
              </a:r>
              <a:endParaRPr lang="ko-KR" altLang="en-US" sz="9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FF6FB6-849D-A126-A84C-26181009A191}"/>
                </a:ext>
              </a:extLst>
            </p:cNvPr>
            <p:cNvSpPr txBox="1"/>
            <p:nvPr/>
          </p:nvSpPr>
          <p:spPr>
            <a:xfrm>
              <a:off x="952500" y="3153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3rd_usb.RET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05F638-D103-57C0-5CD3-88057B54A5D9}"/>
                </a:ext>
              </a:extLst>
            </p:cNvPr>
            <p:cNvSpPr txBox="1"/>
            <p:nvPr/>
          </p:nvSpPr>
          <p:spPr>
            <a:xfrm>
              <a:off x="952500" y="3450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4th_usb.ADV</a:t>
              </a:r>
              <a:endParaRPr lang="ko-KR" altLang="en-US" sz="9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E4135F-9E9C-F013-3299-2C8C26B8E888}"/>
                </a:ext>
              </a:extLst>
            </p:cNvPr>
            <p:cNvSpPr txBox="1"/>
            <p:nvPr/>
          </p:nvSpPr>
          <p:spPr>
            <a:xfrm>
              <a:off x="952500" y="3746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4th_usb.RET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74C8F9-751B-D62A-D6B3-73E06A8F7EF5}"/>
                </a:ext>
              </a:extLst>
            </p:cNvPr>
            <p:cNvSpPr txBox="1"/>
            <p:nvPr/>
          </p:nvSpPr>
          <p:spPr>
            <a:xfrm>
              <a:off x="952500" y="4042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3rd_stp.RET</a:t>
              </a:r>
              <a:endParaRPr lang="ko-KR" altLang="en-US" sz="9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8C3843-211B-AF1A-EC85-327CF951BEBF}"/>
                </a:ext>
              </a:extLst>
            </p:cNvPr>
            <p:cNvSpPr txBox="1"/>
            <p:nvPr/>
          </p:nvSpPr>
          <p:spPr>
            <a:xfrm>
              <a:off x="952500" y="4339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3rd_stp.ADV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6D711FC-06D5-6A37-C866-E5EA50B0A039}"/>
                </a:ext>
              </a:extLst>
            </p:cNvPr>
            <p:cNvSpPr txBox="1"/>
            <p:nvPr/>
          </p:nvSpPr>
          <p:spPr>
            <a:xfrm>
              <a:off x="952500" y="4635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4th_stp.RET</a:t>
              </a:r>
              <a:endParaRPr lang="ko-KR" altLang="en-US" sz="9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ACA739A-884A-67BD-C72F-69DFB5DBCFF0}"/>
                </a:ext>
              </a:extLst>
            </p:cNvPr>
            <p:cNvSpPr txBox="1"/>
            <p:nvPr/>
          </p:nvSpPr>
          <p:spPr>
            <a:xfrm>
              <a:off x="952500" y="4931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4th_stp.ADV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DFA200-1654-6734-3A1C-7EBD8EED77BA}"/>
                </a:ext>
              </a:extLst>
            </p:cNvPr>
            <p:cNvSpPr txBox="1"/>
            <p:nvPr/>
          </p:nvSpPr>
          <p:spPr>
            <a:xfrm>
              <a:off x="952500" y="5228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2nd_stp.RET</a:t>
              </a:r>
              <a:endParaRPr lang="ko-KR" altLang="en-US" sz="9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3DC3EB-A2C2-3E90-182D-924B7BC42335}"/>
                </a:ext>
              </a:extLst>
            </p:cNvPr>
            <p:cNvSpPr txBox="1"/>
            <p:nvPr/>
          </p:nvSpPr>
          <p:spPr>
            <a:xfrm>
              <a:off x="952500" y="5524500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2nd_stp.ADV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44BB22-9DB0-58D7-55CF-0B524213E0A6}"/>
                </a:ext>
              </a:extLst>
            </p:cNvPr>
            <p:cNvSpPr txBox="1"/>
            <p:nvPr/>
          </p:nvSpPr>
          <p:spPr>
            <a:xfrm>
              <a:off x="952500" y="5820833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/>
                <a:t>1st_stp.RET</a:t>
              </a:r>
              <a:endParaRPr lang="ko-KR" altLang="en-US" sz="9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74BC99-DC05-C4F9-5070-E8E3351A5BA4}"/>
                </a:ext>
              </a:extLst>
            </p:cNvPr>
            <p:cNvSpPr txBox="1"/>
            <p:nvPr/>
          </p:nvSpPr>
          <p:spPr>
            <a:xfrm>
              <a:off x="952500" y="6117167"/>
              <a:ext cx="1773621" cy="269304"/>
            </a:xfrm>
            <a:prstGeom prst="rect">
              <a:avLst/>
            </a:prstGeom>
            <a:noFill/>
          </p:spPr>
          <p:txBody>
            <a:bodyPr vert="horz" rtlCol="0">
              <a:spAutoFit/>
            </a:bodyPr>
            <a:lstStyle/>
            <a:p>
              <a:pPr algn="r"/>
              <a:r>
                <a:rPr lang="en-US" altLang="ko-KR" sz="900">
                  <a:solidFill>
                    <a:srgbClr val="00FFFF"/>
                  </a:solidFill>
                </a:rPr>
                <a:t>1st_stp.ADV</a:t>
              </a:r>
              <a:endParaRPr lang="ko-KR" altLang="en-US" sz="900">
                <a:solidFill>
                  <a:srgbClr val="00FFFF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2B7938D-D0DD-6262-30CE-84CC2119F1EA}"/>
                </a:ext>
              </a:extLst>
            </p:cNvPr>
            <p:cNvSpPr/>
            <p:nvPr/>
          </p:nvSpPr>
          <p:spPr>
            <a:xfrm>
              <a:off x="2726121" y="1079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Cv_Frt</a:t>
              </a:r>
              <a:br>
                <a:rPr lang="en-US" altLang="ko-KR" sz="700"/>
              </a:br>
              <a:r>
                <a:rPr lang="en-US" altLang="ko-KR" sz="700"/>
                <a:t>MOVE</a:t>
              </a:r>
              <a:endParaRPr lang="ko-KR" altLang="en-US" sz="70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CCBE268-E5B4-71BA-D451-7D1CAE0CDF2C}"/>
                </a:ext>
              </a:extLst>
            </p:cNvPr>
            <p:cNvSpPr/>
            <p:nvPr/>
          </p:nvSpPr>
          <p:spPr>
            <a:xfrm>
              <a:off x="4145018" y="1672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42C7ABB-11D3-6C10-0C14-6ECB38CEE9E9}"/>
                </a:ext>
              </a:extLst>
            </p:cNvPr>
            <p:cNvSpPr/>
            <p:nvPr/>
          </p:nvSpPr>
          <p:spPr>
            <a:xfrm>
              <a:off x="4145018" y="2264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3E71866-3785-C179-70CD-A04B292B987C}"/>
                </a:ext>
              </a:extLst>
            </p:cNvPr>
            <p:cNvSpPr/>
            <p:nvPr/>
          </p:nvSpPr>
          <p:spPr>
            <a:xfrm>
              <a:off x="4145018" y="2857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EA8ADD9-3862-FC8A-5BF2-DDC21746C3D5}"/>
                </a:ext>
              </a:extLst>
            </p:cNvPr>
            <p:cNvSpPr/>
            <p:nvPr/>
          </p:nvSpPr>
          <p:spPr>
            <a:xfrm>
              <a:off x="4145018" y="3450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4th_usb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5D84312-89B2-850B-EAC1-333CD4B0AEF1}"/>
                </a:ext>
              </a:extLst>
            </p:cNvPr>
            <p:cNvSpPr/>
            <p:nvPr/>
          </p:nvSpPr>
          <p:spPr>
            <a:xfrm>
              <a:off x="5563914" y="1968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A6C0BB0-DEAD-B453-2211-B96D969864F5}"/>
                </a:ext>
              </a:extLst>
            </p:cNvPr>
            <p:cNvSpPr/>
            <p:nvPr/>
          </p:nvSpPr>
          <p:spPr>
            <a:xfrm>
              <a:off x="5563914" y="2561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78EDD41-07B3-3B80-65A1-44F46C2894DC}"/>
                </a:ext>
              </a:extLst>
            </p:cNvPr>
            <p:cNvSpPr/>
            <p:nvPr/>
          </p:nvSpPr>
          <p:spPr>
            <a:xfrm>
              <a:off x="5563914" y="3153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0BAA47A-A774-99AE-A1A5-98A294905D6D}"/>
                </a:ext>
              </a:extLst>
            </p:cNvPr>
            <p:cNvSpPr/>
            <p:nvPr/>
          </p:nvSpPr>
          <p:spPr>
            <a:xfrm>
              <a:off x="5563914" y="3746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4th_usb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5BB43FF-F7B6-E451-9247-044B75204C55}"/>
                </a:ext>
              </a:extLst>
            </p:cNvPr>
            <p:cNvSpPr/>
            <p:nvPr/>
          </p:nvSpPr>
          <p:spPr>
            <a:xfrm>
              <a:off x="6982811" y="4042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E603297-293A-05CA-9A2D-E881005BE087}"/>
                </a:ext>
              </a:extLst>
            </p:cNvPr>
            <p:cNvSpPr/>
            <p:nvPr/>
          </p:nvSpPr>
          <p:spPr>
            <a:xfrm>
              <a:off x="6982811" y="4635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7E3E59A-5693-5C9F-3044-3891A894359B}"/>
                </a:ext>
              </a:extLst>
            </p:cNvPr>
            <p:cNvSpPr/>
            <p:nvPr/>
          </p:nvSpPr>
          <p:spPr>
            <a:xfrm>
              <a:off x="6982811" y="5228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3E498D9-D322-1DC1-0D10-BA4192F72BA8}"/>
                </a:ext>
              </a:extLst>
            </p:cNvPr>
            <p:cNvSpPr/>
            <p:nvPr/>
          </p:nvSpPr>
          <p:spPr>
            <a:xfrm>
              <a:off x="6982811" y="5820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1st_stp</a:t>
              </a:r>
              <a:br>
                <a:rPr lang="en-US" altLang="ko-KR" sz="700"/>
              </a:br>
              <a:r>
                <a:rPr lang="en-US" altLang="ko-KR" sz="700"/>
                <a:t>RET</a:t>
              </a:r>
              <a:endParaRPr lang="ko-KR" altLang="en-US" sz="70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F455934-03AD-BEAA-3426-D8A1A46CE62F}"/>
                </a:ext>
              </a:extLst>
            </p:cNvPr>
            <p:cNvSpPr/>
            <p:nvPr/>
          </p:nvSpPr>
          <p:spPr>
            <a:xfrm>
              <a:off x="8401708" y="1375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Cv_Frt</a:t>
              </a:r>
              <a:br>
                <a:rPr lang="en-US" altLang="ko-KR" sz="700"/>
              </a:br>
              <a:r>
                <a:rPr lang="en-US" altLang="ko-KR" sz="700"/>
                <a:t>REMOVE</a:t>
              </a:r>
              <a:endParaRPr lang="ko-KR" altLang="en-US" sz="70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5D3E57A-6573-9EBB-9CA2-67523FEC7561}"/>
                </a:ext>
              </a:extLst>
            </p:cNvPr>
            <p:cNvSpPr/>
            <p:nvPr/>
          </p:nvSpPr>
          <p:spPr>
            <a:xfrm>
              <a:off x="9820604" y="6117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1st_stp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388C004-E356-E25B-5D54-48DC5A8C6DC1}"/>
                </a:ext>
              </a:extLst>
            </p:cNvPr>
            <p:cNvSpPr/>
            <p:nvPr/>
          </p:nvSpPr>
          <p:spPr>
            <a:xfrm>
              <a:off x="9820604" y="5524500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2nd_stp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99B07B3-2E63-C000-A219-C48F8D94DA1F}"/>
                </a:ext>
              </a:extLst>
            </p:cNvPr>
            <p:cNvSpPr/>
            <p:nvPr/>
          </p:nvSpPr>
          <p:spPr>
            <a:xfrm>
              <a:off x="9820604" y="4339167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3rd_stp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15C895C-3084-DAB5-BFE2-1CB46831663F}"/>
                </a:ext>
              </a:extLst>
            </p:cNvPr>
            <p:cNvSpPr/>
            <p:nvPr/>
          </p:nvSpPr>
          <p:spPr>
            <a:xfrm>
              <a:off x="9820604" y="4931833"/>
              <a:ext cx="1418897" cy="296333"/>
            </a:xfrm>
            <a:prstGeom prst="rect">
              <a:avLst/>
            </a:prstGeom>
            <a:solidFill>
              <a:srgbClr val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700"/>
                <a:t>4th_stp</a:t>
              </a:r>
              <a:br>
                <a:rPr lang="en-US" altLang="ko-KR" sz="700"/>
              </a:br>
              <a:r>
                <a:rPr lang="en-US" altLang="ko-KR" sz="700"/>
                <a:t>ADV</a:t>
              </a:r>
              <a:endParaRPr lang="ko-KR" altLang="en-US" sz="700"/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FCBBB48-CE18-492A-8B61-0128EBBEC76B}"/>
                </a:ext>
              </a:extLst>
            </p:cNvPr>
            <p:cNvCxnSpPr/>
            <p:nvPr/>
          </p:nvCxnSpPr>
          <p:spPr>
            <a:xfrm>
              <a:off x="2726121" y="1079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95F4D94-79B2-6039-484E-BEABB23548B9}"/>
                </a:ext>
              </a:extLst>
            </p:cNvPr>
            <p:cNvCxnSpPr/>
            <p:nvPr/>
          </p:nvCxnSpPr>
          <p:spPr>
            <a:xfrm>
              <a:off x="2726121" y="1375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4D94E696-04A2-DEF4-5214-CA18141A2274}"/>
                </a:ext>
              </a:extLst>
            </p:cNvPr>
            <p:cNvCxnSpPr/>
            <p:nvPr/>
          </p:nvCxnSpPr>
          <p:spPr>
            <a:xfrm>
              <a:off x="2726121" y="1672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022F314F-8772-0112-813C-42030C52A77B}"/>
                </a:ext>
              </a:extLst>
            </p:cNvPr>
            <p:cNvCxnSpPr/>
            <p:nvPr/>
          </p:nvCxnSpPr>
          <p:spPr>
            <a:xfrm>
              <a:off x="2726121" y="1968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F6B13664-23BC-2EE0-B571-739FB5065589}"/>
                </a:ext>
              </a:extLst>
            </p:cNvPr>
            <p:cNvCxnSpPr/>
            <p:nvPr/>
          </p:nvCxnSpPr>
          <p:spPr>
            <a:xfrm>
              <a:off x="2726121" y="2264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BFC07B3-D147-9696-3188-F38A921A316E}"/>
                </a:ext>
              </a:extLst>
            </p:cNvPr>
            <p:cNvCxnSpPr/>
            <p:nvPr/>
          </p:nvCxnSpPr>
          <p:spPr>
            <a:xfrm>
              <a:off x="2726121" y="2561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FCC95DAC-061D-874F-E971-505E2D2822DC}"/>
                </a:ext>
              </a:extLst>
            </p:cNvPr>
            <p:cNvCxnSpPr/>
            <p:nvPr/>
          </p:nvCxnSpPr>
          <p:spPr>
            <a:xfrm>
              <a:off x="2726121" y="2857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937AE09-984D-937E-3406-B0D92F59210C}"/>
                </a:ext>
              </a:extLst>
            </p:cNvPr>
            <p:cNvCxnSpPr/>
            <p:nvPr/>
          </p:nvCxnSpPr>
          <p:spPr>
            <a:xfrm>
              <a:off x="2726121" y="3153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FE203FE-0EB1-A1FC-54E8-3640C2F1821A}"/>
                </a:ext>
              </a:extLst>
            </p:cNvPr>
            <p:cNvCxnSpPr/>
            <p:nvPr/>
          </p:nvCxnSpPr>
          <p:spPr>
            <a:xfrm>
              <a:off x="2726121" y="3450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C406D27B-3108-D573-D911-D4C40E5AA2BA}"/>
                </a:ext>
              </a:extLst>
            </p:cNvPr>
            <p:cNvCxnSpPr/>
            <p:nvPr/>
          </p:nvCxnSpPr>
          <p:spPr>
            <a:xfrm>
              <a:off x="2726121" y="3746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158F7C33-E9D1-3562-CF26-B237A7AE21BA}"/>
                </a:ext>
              </a:extLst>
            </p:cNvPr>
            <p:cNvCxnSpPr/>
            <p:nvPr/>
          </p:nvCxnSpPr>
          <p:spPr>
            <a:xfrm>
              <a:off x="2726121" y="4042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8E0D06D7-576F-F9F3-279D-161D058AB8DE}"/>
                </a:ext>
              </a:extLst>
            </p:cNvPr>
            <p:cNvCxnSpPr/>
            <p:nvPr/>
          </p:nvCxnSpPr>
          <p:spPr>
            <a:xfrm>
              <a:off x="2726121" y="4339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5EC835F0-BDDE-04EA-101B-56AC90CBABEA}"/>
                </a:ext>
              </a:extLst>
            </p:cNvPr>
            <p:cNvCxnSpPr/>
            <p:nvPr/>
          </p:nvCxnSpPr>
          <p:spPr>
            <a:xfrm>
              <a:off x="2726121" y="4635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336C4B76-0B38-F8EA-825D-A034D30954F4}"/>
                </a:ext>
              </a:extLst>
            </p:cNvPr>
            <p:cNvCxnSpPr/>
            <p:nvPr/>
          </p:nvCxnSpPr>
          <p:spPr>
            <a:xfrm>
              <a:off x="2726121" y="4931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30A2D645-1AC7-F173-73F6-3DC8531B481F}"/>
                </a:ext>
              </a:extLst>
            </p:cNvPr>
            <p:cNvCxnSpPr/>
            <p:nvPr/>
          </p:nvCxnSpPr>
          <p:spPr>
            <a:xfrm>
              <a:off x="2726121" y="5228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65DDD739-EDAB-189D-1C41-0DEDBFB790AE}"/>
                </a:ext>
              </a:extLst>
            </p:cNvPr>
            <p:cNvCxnSpPr/>
            <p:nvPr/>
          </p:nvCxnSpPr>
          <p:spPr>
            <a:xfrm>
              <a:off x="2726121" y="5524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85E49239-2C6C-B1D1-5A31-EA9D8DED012C}"/>
                </a:ext>
              </a:extLst>
            </p:cNvPr>
            <p:cNvCxnSpPr/>
            <p:nvPr/>
          </p:nvCxnSpPr>
          <p:spPr>
            <a:xfrm>
              <a:off x="2726121" y="5820833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53C0A64-7C73-18B2-B0B0-90110127834F}"/>
                </a:ext>
              </a:extLst>
            </p:cNvPr>
            <p:cNvCxnSpPr/>
            <p:nvPr/>
          </p:nvCxnSpPr>
          <p:spPr>
            <a:xfrm>
              <a:off x="2726121" y="6117167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AA26414-74D9-882C-2A57-C5F297182298}"/>
                </a:ext>
              </a:extLst>
            </p:cNvPr>
            <p:cNvCxnSpPr/>
            <p:nvPr/>
          </p:nvCxnSpPr>
          <p:spPr>
            <a:xfrm>
              <a:off x="2726121" y="6413500"/>
              <a:ext cx="851338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017B1CAB-67C2-F5E2-EDDA-9E0302690086}"/>
                </a:ext>
              </a:extLst>
            </p:cNvPr>
            <p:cNvCxnSpPr/>
            <p:nvPr/>
          </p:nvCxnSpPr>
          <p:spPr>
            <a:xfrm>
              <a:off x="2726121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459548E8-43C7-2700-7AE2-0512CE55E292}"/>
                </a:ext>
              </a:extLst>
            </p:cNvPr>
            <p:cNvCxnSpPr/>
            <p:nvPr/>
          </p:nvCxnSpPr>
          <p:spPr>
            <a:xfrm>
              <a:off x="4145018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D5D9C7EB-A78F-785A-00A3-B54BA60983CD}"/>
                </a:ext>
              </a:extLst>
            </p:cNvPr>
            <p:cNvCxnSpPr/>
            <p:nvPr/>
          </p:nvCxnSpPr>
          <p:spPr>
            <a:xfrm>
              <a:off x="5563914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0B0FBF2-C8EF-271C-26CD-F1FE0722F08E}"/>
                </a:ext>
              </a:extLst>
            </p:cNvPr>
            <p:cNvCxnSpPr/>
            <p:nvPr/>
          </p:nvCxnSpPr>
          <p:spPr>
            <a:xfrm>
              <a:off x="6982811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562F63A4-F255-B3C2-24B9-515897B95966}"/>
                </a:ext>
              </a:extLst>
            </p:cNvPr>
            <p:cNvCxnSpPr/>
            <p:nvPr/>
          </p:nvCxnSpPr>
          <p:spPr>
            <a:xfrm>
              <a:off x="8401708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9C5F626-1C71-256A-198E-4928768DA2F6}"/>
                </a:ext>
              </a:extLst>
            </p:cNvPr>
            <p:cNvCxnSpPr/>
            <p:nvPr/>
          </p:nvCxnSpPr>
          <p:spPr>
            <a:xfrm>
              <a:off x="9820604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F993E05-174A-3B98-428C-156F4A429FE6}"/>
                </a:ext>
              </a:extLst>
            </p:cNvPr>
            <p:cNvCxnSpPr/>
            <p:nvPr/>
          </p:nvCxnSpPr>
          <p:spPr>
            <a:xfrm>
              <a:off x="11239501" y="1079500"/>
              <a:ext cx="0" cy="5334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937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943CC7D-2C7B-1FE5-BF5E-C20F00DE10EB}"/>
              </a:ext>
            </a:extLst>
          </p:cNvPr>
          <p:cNvGrpSpPr/>
          <p:nvPr/>
        </p:nvGrpSpPr>
        <p:grpSpPr>
          <a:xfrm>
            <a:off x="165646" y="2146357"/>
            <a:ext cx="6078318" cy="4203153"/>
            <a:chOff x="165646" y="2146357"/>
            <a:chExt cx="6078318" cy="42031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249564" y="2146357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65646" y="320142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2090359" y="33718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1402586" y="3670814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1963359" y="4941348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3732489" y="541073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738470" y="4185846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3327299" y="3841235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3200299" y="5410736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5DA7063-4A87-7183-93A4-85B554FFCFED}"/>
              </a:ext>
            </a:extLst>
          </p:cNvPr>
          <p:cNvGrpSpPr/>
          <p:nvPr/>
        </p:nvGrpSpPr>
        <p:grpSpPr>
          <a:xfrm>
            <a:off x="6723339" y="731298"/>
            <a:ext cx="5994400" cy="4116879"/>
            <a:chOff x="6723339" y="731298"/>
            <a:chExt cx="5994400" cy="41168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D233F6-27AB-BC1D-BADF-2AE7FE8261EF}"/>
                </a:ext>
              </a:extLst>
            </p:cNvPr>
            <p:cNvSpPr/>
            <p:nvPr/>
          </p:nvSpPr>
          <p:spPr>
            <a:xfrm>
              <a:off x="6723339" y="73129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CD32AF-260C-2724-65AA-1E6C25609E2A}"/>
                </a:ext>
              </a:extLst>
            </p:cNvPr>
            <p:cNvSpPr/>
            <p:nvPr/>
          </p:nvSpPr>
          <p:spPr>
            <a:xfrm>
              <a:off x="7177356" y="1191603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3.+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97971F-4615-0BA2-F9F1-98488B14253A}"/>
                </a:ext>
              </a:extLst>
            </p:cNvPr>
            <p:cNvSpPr/>
            <p:nvPr/>
          </p:nvSpPr>
          <p:spPr>
            <a:xfrm>
              <a:off x="9102069" y="136202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4.+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C515D5C-0A01-14B0-0611-AAEC234DC04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414296" y="1660991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841CBE-965A-F248-D8ED-078D4B4B183D}"/>
                </a:ext>
              </a:extLst>
            </p:cNvPr>
            <p:cNvSpPr/>
            <p:nvPr/>
          </p:nvSpPr>
          <p:spPr>
            <a:xfrm>
              <a:off x="8975069" y="29315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3.-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C7BFDC-B946-704F-A880-B2B07F28A797}"/>
                </a:ext>
              </a:extLst>
            </p:cNvPr>
            <p:cNvSpPr/>
            <p:nvPr/>
          </p:nvSpPr>
          <p:spPr>
            <a:xfrm>
              <a:off x="10744199" y="340091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EE9541C-F5BC-C13A-E373-37FC9A30542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 rot="16200000" flipH="1">
              <a:off x="7750180" y="2176023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06FA52F-4A26-31EE-DAFE-B5D0BAC5BCA4}"/>
                </a:ext>
              </a:extLst>
            </p:cNvPr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10339009" y="1831412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1C615B3-9E89-B22D-104C-918027AA417A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10212009" y="340091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B72B74-ADFB-67F9-5138-6CB08A09691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6243964" y="2789738"/>
            <a:ext cx="479375" cy="1415059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F78A1F-4602-D490-1B75-EB0EB4DAEDF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5776123" y="2318819"/>
            <a:ext cx="1415059" cy="6473775"/>
          </a:xfrm>
          <a:prstGeom prst="bentConnector3">
            <a:avLst>
              <a:gd name="adj1" fmla="val 11615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D6CA878-A986-36C5-ED7E-5502EF49E2F7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1041400" y="1919288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1041400" y="191928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251448" y="2247708"/>
              <a:ext cx="1958634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1.FWD[P]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780976" y="2476659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210082" y="2717096"/>
              <a:ext cx="570894" cy="228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293130" y="411951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5062260" y="458890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2060737" y="3356510"/>
              <a:ext cx="1402420" cy="10623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5017916" y="2946047"/>
              <a:ext cx="662814" cy="1642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530070" y="458890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08E12982-EC35-05A3-E0B2-35103A61E666}"/>
              </a:ext>
            </a:extLst>
          </p:cNvPr>
          <p:cNvSpPr/>
          <p:nvPr/>
        </p:nvSpPr>
        <p:spPr>
          <a:xfrm>
            <a:off x="7174086" y="821833"/>
            <a:ext cx="3831194" cy="2489903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</a:t>
            </a:r>
            <a:r>
              <a:rPr lang="en-US" altLang="ko-KR" dirty="0" err="1">
                <a:solidFill>
                  <a:schemeClr val="bg2"/>
                </a:solidFill>
              </a:rPr>
              <a:t>driveLamp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</a:t>
            </a:r>
            <a:r>
              <a:rPr lang="en-US" altLang="ko-KR" dirty="0" err="1">
                <a:solidFill>
                  <a:schemeClr val="bg2"/>
                </a:solidFill>
              </a:rPr>
              <a:t>stopLamp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</a:t>
            </a:r>
            <a:r>
              <a:rPr lang="en-US" altLang="ko-KR" dirty="0" err="1">
                <a:solidFill>
                  <a:schemeClr val="bg2"/>
                </a:solidFill>
              </a:rPr>
              <a:t>emgLamp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0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397378" y="164325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027906"/>
            <a:ext cx="1511214" cy="263274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0571409" y="1891486"/>
            <a:ext cx="0" cy="343518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F3FC50-D94E-F621-5806-80E716727283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A866C4-A4A4-41FC-C008-7AF47C161CA0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4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E5C06F1-2719-D448-E427-B544D07ED836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KIT1</a:t>
            </a: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531E8CC-8D86-E217-7F66-8D49E54853D3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F80B49-917A-6439-81B5-E2149D010629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E0A6FA-02B6-91A1-8EEC-CAF5516B0664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cctv002.stream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A7831BBB-C685-9CCC-3CCC-03B330E3D6D6}"/>
              </a:ext>
            </a:extLst>
          </p:cNvPr>
          <p:cNvSpPr/>
          <p:nvPr/>
        </p:nvSpPr>
        <p:spPr>
          <a:xfrm>
            <a:off x="10083800" y="127000"/>
            <a:ext cx="838200" cy="4097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KIT1_Cv_RR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C2FE58A-C5C0-7ECA-38BE-1F5ED493939C}"/>
              </a:ext>
            </a:extLst>
          </p:cNvPr>
          <p:cNvSpPr/>
          <p:nvPr/>
        </p:nvSpPr>
        <p:spPr>
          <a:xfrm>
            <a:off x="11404600" y="1225872"/>
            <a:ext cx="685800" cy="4097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KIT1_In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D70C0531-4373-BF5B-B4EF-64706F8C87AD}"/>
              </a:ext>
            </a:extLst>
          </p:cNvPr>
          <p:cNvSpPr/>
          <p:nvPr/>
        </p:nvSpPr>
        <p:spPr>
          <a:xfrm>
            <a:off x="127000" y="5900734"/>
            <a:ext cx="12700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KIT1_Cv_Frt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6F164D-3E1E-F9D5-1499-C7BA34A6676E}"/>
              </a:ext>
            </a:extLst>
          </p:cNvPr>
          <p:cNvSpPr/>
          <p:nvPr/>
        </p:nvSpPr>
        <p:spPr>
          <a:xfrm>
            <a:off x="3581400" y="1792194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4A2F90D-0F1E-C272-FE8D-232D8848DA6A}"/>
              </a:ext>
            </a:extLst>
          </p:cNvPr>
          <p:cNvSpPr/>
          <p:nvPr/>
        </p:nvSpPr>
        <p:spPr>
          <a:xfrm>
            <a:off x="9766300" y="2594406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D0D073DA-9E34-348F-ACC4-F155601ED6F2}"/>
              </a:ext>
            </a:extLst>
          </p:cNvPr>
          <p:cNvSpPr/>
          <p:nvPr/>
        </p:nvSpPr>
        <p:spPr>
          <a:xfrm>
            <a:off x="3556000" y="354293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9582EB3-0B0C-5F18-83EC-1D961B4DD2F5}"/>
              </a:ext>
            </a:extLst>
          </p:cNvPr>
          <p:cNvSpPr/>
          <p:nvPr/>
        </p:nvSpPr>
        <p:spPr>
          <a:xfrm>
            <a:off x="3543300" y="5209937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B2A45CF-B3D4-8E46-6B7E-15C177D13A51}"/>
              </a:ext>
            </a:extLst>
          </p:cNvPr>
          <p:cNvSpPr/>
          <p:nvPr/>
        </p:nvSpPr>
        <p:spPr>
          <a:xfrm>
            <a:off x="6273800" y="354293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155572F-3CB0-F234-052E-E486E6F86A0E}"/>
              </a:ext>
            </a:extLst>
          </p:cNvPr>
          <p:cNvSpPr/>
          <p:nvPr/>
        </p:nvSpPr>
        <p:spPr>
          <a:xfrm>
            <a:off x="6311900" y="5172687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KIT1_4th_stp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4228984-95CF-43C5-46B3-686D5AC4EB97}"/>
              </a:ext>
            </a:extLst>
          </p:cNvPr>
          <p:cNvSpPr/>
          <p:nvPr/>
        </p:nvSpPr>
        <p:spPr>
          <a:xfrm>
            <a:off x="330200" y="261471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CFC40BD9-229D-811D-756A-40661EF0FA6C}"/>
              </a:ext>
            </a:extLst>
          </p:cNvPr>
          <p:cNvSpPr/>
          <p:nvPr/>
        </p:nvSpPr>
        <p:spPr>
          <a:xfrm>
            <a:off x="6337300" y="1754944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9C5F9C7-3EE5-9F3A-876F-2D4414915EB5}"/>
              </a:ext>
            </a:extLst>
          </p:cNvPr>
          <p:cNvSpPr/>
          <p:nvPr/>
        </p:nvSpPr>
        <p:spPr>
          <a:xfrm>
            <a:off x="1676400" y="5490986"/>
            <a:ext cx="6604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KIT1_Out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92E47098-C59D-4EC7-157A-8C102210B148}"/>
              </a:ext>
            </a:extLst>
          </p:cNvPr>
          <p:cNvSpPr/>
          <p:nvPr/>
        </p:nvSpPr>
        <p:spPr>
          <a:xfrm>
            <a:off x="8750300" y="6148783"/>
            <a:ext cx="10160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KIT1_Part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1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Layout : </a:t>
            </a:r>
            <a:r>
              <a:rPr lang="en-US" altLang="ko-KR" dirty="0" err="1"/>
              <a:t>KIT2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cctv012.stream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80FD0BB-7A51-015B-DDA5-BA2CE1BF9972}"/>
              </a:ext>
            </a:extLst>
          </p:cNvPr>
          <p:cNvGrpSpPr/>
          <p:nvPr/>
        </p:nvGrpSpPr>
        <p:grpSpPr>
          <a:xfrm>
            <a:off x="1828800" y="2171700"/>
            <a:ext cx="9550400" cy="4216400"/>
            <a:chOff x="1828800" y="2171700"/>
            <a:chExt cx="9550400" cy="42164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A7831BBB-C685-9CCC-3CCC-03B330E3D6D6}"/>
                </a:ext>
              </a:extLst>
            </p:cNvPr>
            <p:cNvSpPr/>
            <p:nvPr/>
          </p:nvSpPr>
          <p:spPr>
            <a:xfrm flipH="1">
              <a:off x="2845741" y="2171700"/>
              <a:ext cx="729544" cy="188156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6C2FE58A-C5C0-7ECA-38BE-1F5ED493939C}"/>
                </a:ext>
              </a:extLst>
            </p:cNvPr>
            <p:cNvSpPr/>
            <p:nvPr/>
          </p:nvSpPr>
          <p:spPr>
            <a:xfrm flipH="1">
              <a:off x="1828800" y="2676300"/>
              <a:ext cx="596900" cy="188156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D70C0531-4373-BF5B-B4EF-64706F8C87AD}"/>
                </a:ext>
              </a:extLst>
            </p:cNvPr>
            <p:cNvSpPr/>
            <p:nvPr/>
          </p:nvSpPr>
          <p:spPr>
            <a:xfrm flipH="1">
              <a:off x="10273830" y="5472979"/>
              <a:ext cx="1105370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676F164D-3E1E-F9D5-1499-C7BA34A6676E}"/>
                </a:ext>
              </a:extLst>
            </p:cNvPr>
            <p:cNvSpPr/>
            <p:nvPr/>
          </p:nvSpPr>
          <p:spPr>
            <a:xfrm flipH="1">
              <a:off x="8449969" y="3163794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34A2F90D-0F1E-C272-FE8D-232D8848DA6A}"/>
                </a:ext>
              </a:extLst>
            </p:cNvPr>
            <p:cNvSpPr/>
            <p:nvPr/>
          </p:nvSpPr>
          <p:spPr>
            <a:xfrm flipH="1">
              <a:off x="8472076" y="3548658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D0D073DA-9E34-348F-ACC4-F155601ED6F2}"/>
                </a:ext>
              </a:extLst>
            </p:cNvPr>
            <p:cNvSpPr/>
            <p:nvPr/>
          </p:nvSpPr>
          <p:spPr>
            <a:xfrm flipH="1">
              <a:off x="8472076" y="3967732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19582EB3-0B0C-5F18-83EC-1D961B4DD2F5}"/>
                </a:ext>
              </a:extLst>
            </p:cNvPr>
            <p:cNvSpPr/>
            <p:nvPr/>
          </p:nvSpPr>
          <p:spPr>
            <a:xfrm flipH="1">
              <a:off x="8483130" y="4412464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BB2A45CF-B3D4-8E46-6B7E-15C177D13A51}"/>
                </a:ext>
              </a:extLst>
            </p:cNvPr>
            <p:cNvSpPr/>
            <p:nvPr/>
          </p:nvSpPr>
          <p:spPr>
            <a:xfrm flipH="1">
              <a:off x="6106583" y="3967732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5155572F-3CB0-F234-052E-E486E6F86A0E}"/>
                </a:ext>
              </a:extLst>
            </p:cNvPr>
            <p:cNvSpPr/>
            <p:nvPr/>
          </p:nvSpPr>
          <p:spPr>
            <a:xfrm flipH="1">
              <a:off x="6073422" y="4395359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04228984-95CF-43C5-46B3-686D5AC4EB97}"/>
                </a:ext>
              </a:extLst>
            </p:cNvPr>
            <p:cNvSpPr/>
            <p:nvPr/>
          </p:nvSpPr>
          <p:spPr>
            <a:xfrm flipH="1">
              <a:off x="6051315" y="3582868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CFC40BD9-229D-811D-756A-40661EF0FA6C}"/>
                </a:ext>
              </a:extLst>
            </p:cNvPr>
            <p:cNvSpPr/>
            <p:nvPr/>
          </p:nvSpPr>
          <p:spPr>
            <a:xfrm flipH="1">
              <a:off x="6051315" y="3146689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39C5F9C7-3EE5-9F3A-876F-2D4414915EB5}"/>
                </a:ext>
              </a:extLst>
            </p:cNvPr>
            <p:cNvSpPr/>
            <p:nvPr/>
          </p:nvSpPr>
          <p:spPr>
            <a:xfrm flipH="1">
              <a:off x="9455856" y="5284823"/>
              <a:ext cx="57479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92E47098-C59D-4EC7-157A-8C102210B148}"/>
                </a:ext>
              </a:extLst>
            </p:cNvPr>
            <p:cNvSpPr/>
            <p:nvPr/>
          </p:nvSpPr>
          <p:spPr>
            <a:xfrm flipH="1">
              <a:off x="3619500" y="6148629"/>
              <a:ext cx="884296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13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985</Words>
  <Application>Microsoft Office PowerPoint</Application>
  <PresentationFormat>와이드스크린</PresentationFormat>
  <Paragraphs>304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my</vt:lpstr>
      <vt:lpstr>STN01_UsingLIB1</vt:lpstr>
      <vt:lpstr>STN01_UsingLIB2</vt:lpstr>
      <vt:lpstr>STN01</vt:lpstr>
      <vt:lpstr>STN02</vt:lpstr>
      <vt:lpstr>STN03</vt:lpstr>
      <vt:lpstr>KIT1</vt:lpstr>
      <vt:lpstr>PowerPoint 프레젠테이션</vt:lpstr>
      <vt:lpstr>PowerPoint 프레젠테이션</vt:lpstr>
      <vt:lpstr>KIT2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203</cp:revision>
  <dcterms:created xsi:type="dcterms:W3CDTF">2023-10-17T01:07:34Z</dcterms:created>
  <dcterms:modified xsi:type="dcterms:W3CDTF">2024-01-06T17:04:07Z</dcterms:modified>
</cp:coreProperties>
</file>