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2023-11-04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674EC-9139-1A24-47AF-1D026E3FF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my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ACB7B5-43ED-E6B3-5438-AE5E339C3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STN01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9495579" y="3172213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/>
              <a:t>[Pin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3E9B09A-44CD-4975-6D29-15D0EF0AEA6D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936941" y="1358889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936941" y="1358889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551904" y="2256302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632361" y="3640781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3058732" y="2728351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B7FDB3-EFEF-9DFF-6FC5-FF32C5A8994A}"/>
              </a:ext>
            </a:extLst>
          </p:cNvPr>
          <p:cNvSpPr txBox="1"/>
          <p:nvPr/>
        </p:nvSpPr>
        <p:spPr>
          <a:xfrm>
            <a:off x="254000" y="254000"/>
            <a:ext cx="127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5AEBF23-47EC-67D7-7958-30A7ED88C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675245"/>
              </p:ext>
            </p:extLst>
          </p:nvPr>
        </p:nvGraphicFramePr>
        <p:xfrm>
          <a:off x="254000" y="635000"/>
          <a:ext cx="11684001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143">
                  <a:extLst>
                    <a:ext uri="{9D8B030D-6E8A-4147-A177-3AD203B41FA5}">
                      <a16:colId xmlns:a16="http://schemas.microsoft.com/office/drawing/2014/main" val="3935387688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3792823313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272098803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310656597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4044141084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267529450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9245469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Case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Name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DataType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Input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Output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Job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Func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507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STN01_Pin."+"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STN01_Pin_+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14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STN01_Pin."-"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STN01_Pin_-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848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63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136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709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90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20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906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내부변수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894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31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98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46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my</vt:lpstr>
      <vt:lpstr>STN01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안 승훈</cp:lastModifiedBy>
  <cp:revision>54</cp:revision>
  <dcterms:created xsi:type="dcterms:W3CDTF">2023-10-17T01:07:34Z</dcterms:created>
  <dcterms:modified xsi:type="dcterms:W3CDTF">2023-11-04T00:35:12Z</dcterms:modified>
</cp:coreProperties>
</file>