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  <p:sldId id="283" r:id="rId11"/>
    <p:sldId id="284" r:id="rId12"/>
    <p:sldId id="278" r:id="rId13"/>
    <p:sldId id="279" r:id="rId14"/>
    <p:sldId id="280" r:id="rId15"/>
    <p:sldId id="281" r:id="rId16"/>
    <p:sldId id="28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786" autoAdjust="0"/>
    <p:restoredTop sz="86424" autoAdjust="0"/>
  </p:normalViewPr>
  <p:slideViewPr>
    <p:cSldViewPr snapToGrid="0">
      <p:cViewPr varScale="1">
        <p:scale>
          <a:sx n="95" d="100"/>
          <a:sy n="95" d="100"/>
        </p:scale>
        <p:origin x="624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2023-01-13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1727963" y="3423988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drawPredicate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1520739" y="3114962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174679" y="2220073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904264" y="1844537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628206" y="1498142"/>
            <a:ext cx="11641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0" y="373282"/>
            <a:ext cx="10134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320772" y="1167701"/>
            <a:ext cx="22188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1445081" y="5531704"/>
            <a:ext cx="2896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1520738" y="2658003"/>
            <a:ext cx="3424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223120" y="837415"/>
            <a:ext cx="5140744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Rung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en-US" altLang="ko-KR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ko-KR" alt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endParaRPr lang="ko-KR" alt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7B5E5-B8E9-8F5D-604F-2B8BB1083217}"/>
              </a:ext>
            </a:extLst>
          </p:cNvPr>
          <p:cNvSpPr txBox="1"/>
          <p:nvPr/>
        </p:nvSpPr>
        <p:spPr>
          <a:xfrm>
            <a:off x="1734740" y="3692880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3FA09B-7DAB-ED18-2087-C1AC311D9A52}"/>
              </a:ext>
            </a:extLst>
          </p:cNvPr>
          <p:cNvSpPr txBox="1"/>
          <p:nvPr/>
        </p:nvSpPr>
        <p:spPr>
          <a:xfrm>
            <a:off x="1727963" y="395595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drawAction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0697-8A38-BBDA-5B13-1CFEE84258CD}"/>
              </a:ext>
            </a:extLst>
          </p:cNvPr>
          <p:cNvSpPr txBox="1"/>
          <p:nvPr/>
        </p:nvSpPr>
        <p:spPr>
          <a:xfrm>
            <a:off x="1710576" y="4223932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drawFunctionBlockTimer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6C88DC-BA83-5781-027F-EB88B715E434}"/>
              </a:ext>
            </a:extLst>
          </p:cNvPr>
          <p:cNvSpPr txBox="1"/>
          <p:nvPr/>
        </p:nvSpPr>
        <p:spPr>
          <a:xfrm>
            <a:off x="1734740" y="4457196"/>
            <a:ext cx="1992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drawFunctionBlockCoutner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85D6B-BF79-94EA-A501-5B381BADE012}"/>
              </a:ext>
            </a:extLst>
          </p:cNvPr>
          <p:cNvSpPr txBox="1"/>
          <p:nvPr/>
        </p:nvSpPr>
        <p:spPr>
          <a:xfrm>
            <a:off x="2096377" y="4778305"/>
            <a:ext cx="47051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createFunctionBlockInstanceXmls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B1DB4A-17C6-D651-F864-7677E67919FF}"/>
              </a:ext>
            </a:extLst>
          </p:cNvPr>
          <p:cNvSpPr txBox="1"/>
          <p:nvPr/>
        </p:nvSpPr>
        <p:spPr>
          <a:xfrm>
            <a:off x="2491678" y="5039937"/>
            <a:ext cx="33489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Cascadia Mono" panose="020B0609020000020004" pitchFamily="49" charset="0"/>
              </a:rPr>
              <a:t>createBoxXmls</a:t>
            </a:r>
            <a:r>
              <a:rPr lang="en-US" altLang="ko-KR" sz="10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5" name="제목 24">
            <a:extLst>
              <a:ext uri="{FF2B5EF4-FFF2-40B4-BE49-F238E27FC236}">
                <a16:creationId xmlns:a16="http://schemas.microsoft.com/office/drawing/2014/main" id="{421420A2-41D4-3F8F-1FE9-05800952A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045" y="206734"/>
            <a:ext cx="3386523" cy="57931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C</a:t>
            </a:r>
            <a:r>
              <a:rPr lang="en-US" altLang="ko-KR" dirty="0"/>
              <a:t>all Hierarchy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AD0E00-A1B0-C740-76DB-FFC08D2A9AD9}"/>
              </a:ext>
            </a:extLst>
          </p:cNvPr>
          <p:cNvSpPr txBox="1"/>
          <p:nvPr/>
        </p:nvSpPr>
        <p:spPr>
          <a:xfrm>
            <a:off x="312398" y="857878"/>
            <a:ext cx="3273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commentedStatement2CommentedXgiStatements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0055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8144EA-B69F-397D-D3AF-E4C21B74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6F64D-1733-A4FB-BFAC-A4D8BFF6307D}"/>
              </a:ext>
            </a:extLst>
          </p:cNvPr>
          <p:cNvSpPr txBox="1"/>
          <p:nvPr/>
        </p:nvSpPr>
        <p:spPr>
          <a:xfrm>
            <a:off x="312398" y="2324938"/>
            <a:ext cx="50818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commentedStatement2CommentedXgiStatements: </a:t>
            </a:r>
            <a:r>
              <a:rPr lang="en-US" altLang="ko-KR" sz="10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CommentedXgiStatements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A5599-AE11-BC46-0B06-802E8A80A6B9}"/>
              </a:ext>
            </a:extLst>
          </p:cNvPr>
          <p:cNvSpPr txBox="1"/>
          <p:nvPr/>
        </p:nvSpPr>
        <p:spPr>
          <a:xfrm>
            <a:off x="585378" y="2668257"/>
            <a:ext cx="32736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commentedStatement2CommentedXgiStatements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75A6E-960D-B08A-B9D9-D5EBF7602921}"/>
              </a:ext>
            </a:extLst>
          </p:cNvPr>
          <p:cNvSpPr txBox="1"/>
          <p:nvPr/>
        </p:nvSpPr>
        <p:spPr>
          <a:xfrm>
            <a:off x="1014160" y="2959188"/>
            <a:ext cx="31229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statement2XgiStatements: </a:t>
            </a:r>
            <a:r>
              <a:rPr lang="en-US" altLang="ko-KR" sz="1000" dirty="0">
                <a:solidFill>
                  <a:srgbClr val="00B050"/>
                </a:solidFill>
                <a:latin typeface="Cascadia Mono" panose="020B0609020000020004" pitchFamily="49" charset="0"/>
              </a:rPr>
              <a:t>Statement list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24330-7712-246B-E69A-B63657C54E93}"/>
              </a:ext>
            </a:extLst>
          </p:cNvPr>
          <p:cNvSpPr txBox="1"/>
          <p:nvPr/>
        </p:nvSpPr>
        <p:spPr>
          <a:xfrm>
            <a:off x="1407720" y="3250119"/>
            <a:ext cx="2896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mergeArithmaticOperator</a:t>
            </a:r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0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IExpression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184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8726D-0163-80E4-D0FC-1829A210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25B6C9-D9FF-F6DA-8E62-32BCF59EB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7" y="2650192"/>
            <a:ext cx="4382137" cy="3842683"/>
          </a:xfrm>
          <a:prstGeom prst="rect">
            <a:avLst/>
          </a:prstGeom>
        </p:spPr>
      </p:pic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58563EAE-6158-5F48-B7B0-E8246233EAA3}"/>
              </a:ext>
            </a:extLst>
          </p:cNvPr>
          <p:cNvCxnSpPr>
            <a:cxnSpLocks/>
          </p:cNvCxnSpPr>
          <p:nvPr/>
        </p:nvCxnSpPr>
        <p:spPr>
          <a:xfrm flipV="1">
            <a:off x="3072557" y="3602182"/>
            <a:ext cx="1527152" cy="592791"/>
          </a:xfrm>
          <a:prstGeom prst="bentConnector3">
            <a:avLst>
              <a:gd name="adj1" fmla="val 3185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AC689F-048F-A1FF-8119-4D7920E21213}"/>
              </a:ext>
            </a:extLst>
          </p:cNvPr>
          <p:cNvCxnSpPr/>
          <p:nvPr/>
        </p:nvCxnSpPr>
        <p:spPr>
          <a:xfrm>
            <a:off x="3051958" y="3289465"/>
            <a:ext cx="15279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A327A77-057B-348A-3495-21D3C44349C8}"/>
              </a:ext>
            </a:extLst>
          </p:cNvPr>
          <p:cNvCxnSpPr>
            <a:cxnSpLocks/>
          </p:cNvCxnSpPr>
          <p:nvPr/>
        </p:nvCxnSpPr>
        <p:spPr>
          <a:xfrm flipV="1">
            <a:off x="3052765" y="3898577"/>
            <a:ext cx="1578612" cy="1201903"/>
          </a:xfrm>
          <a:prstGeom prst="bentConnector3">
            <a:avLst>
              <a:gd name="adj1" fmla="val 6655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37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91EA2B-86B5-167F-7663-2AB4A696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Literal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93195E-2FE0-33D8-65DA-861AE4D57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256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B85AA9-6D4F-4522-EA6B-3F75B5725ACE}"/>
              </a:ext>
            </a:extLst>
          </p:cNvPr>
          <p:cNvSpPr txBox="1"/>
          <p:nvPr/>
        </p:nvSpPr>
        <p:spPr>
          <a:xfrm>
            <a:off x="708561" y="2877787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DINT#-100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13F03-4309-7C5B-EC72-3927510FAEE4}"/>
              </a:ext>
            </a:extLst>
          </p:cNvPr>
          <p:cNvSpPr txBox="1"/>
          <p:nvPr/>
        </p:nvSpPr>
        <p:spPr>
          <a:xfrm>
            <a:off x="708561" y="3758540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T#1S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6F9C-3AD1-38EF-220F-BA96BC93C12D}"/>
              </a:ext>
            </a:extLst>
          </p:cNvPr>
          <p:cNvSpPr txBox="1"/>
          <p:nvPr/>
        </p:nvSpPr>
        <p:spPr>
          <a:xfrm>
            <a:off x="708561" y="4249552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TIME#1000MS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949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5FAFBF5-D627-4CCC-01C3-3AA96CDD9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TODO list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EBC0893-DF4B-DF1E-15D4-77D2F8FE9C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713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A5FDF-3593-C984-C96C-F33A7C8A1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1026" name="Picture 2" descr="이미지">
            <a:extLst>
              <a:ext uri="{FF2B5EF4-FFF2-40B4-BE49-F238E27FC236}">
                <a16:creationId xmlns:a16="http://schemas.microsoft.com/office/drawing/2014/main" id="{89B22A01-2056-7002-2CCA-E4B798853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090" y="2411832"/>
            <a:ext cx="8977745" cy="224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01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07BE3-90CD-9274-6A28-BE124339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F7BE5D-607A-16E5-1F2D-D5D1B8D33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136" y="0"/>
            <a:ext cx="615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4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E7DA1-4ACE-DDEF-1E03-B4A7A94F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231" y="291534"/>
            <a:ext cx="4142874" cy="4043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O</a:t>
            </a:r>
            <a:r>
              <a:rPr lang="en-US" altLang="ko-KR" dirty="0"/>
              <a:t>LD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3865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416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40446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drawLadderBlock: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BlockSummarizedXmlElements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BlockSummarizedXmlElements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TotalSpanY: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XmlElements: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제목 17">
            <a:extLst>
              <a:ext uri="{FF2B5EF4-FFF2-40B4-BE49-F238E27FC236}">
                <a16:creationId xmlns:a16="http://schemas.microsoft.com/office/drawing/2014/main" id="{36954EE9-6F01-FD2E-B627-74554FDE7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713" y="124544"/>
            <a:ext cx="4191044" cy="751869"/>
          </a:xfrm>
        </p:spPr>
        <p:txBody>
          <a:bodyPr>
            <a:normAutofit/>
          </a:bodyPr>
          <a:lstStyle/>
          <a:p>
            <a:r>
              <a:rPr lang="ko-KR" altLang="en-US" sz="4000" dirty="0" err="1"/>
              <a:t>O</a:t>
            </a:r>
            <a:r>
              <a:rPr lang="en-US" altLang="ko-KR" sz="4000" dirty="0"/>
              <a:t>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927</Words>
  <Application>Microsoft Office PowerPoint</Application>
  <PresentationFormat>와이드스크린</PresentationFormat>
  <Paragraphs>182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OLD VERSION</vt:lpstr>
      <vt:lpstr>OLD VERSION</vt:lpstr>
      <vt:lpstr>Call Hierarchy</vt:lpstr>
      <vt:lpstr>PowerPoint 프레젠테이션</vt:lpstr>
      <vt:lpstr>PowerPoint 프레젠테이션</vt:lpstr>
      <vt:lpstr>Literal</vt:lpstr>
      <vt:lpstr>TODO list</vt:lpstr>
      <vt:lpstr>최적화</vt:lpstr>
      <vt:lpstr>최적화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40</cp:revision>
  <dcterms:created xsi:type="dcterms:W3CDTF">2023-01-02T22:04:33Z</dcterms:created>
  <dcterms:modified xsi:type="dcterms:W3CDTF">2023-01-14T02:58:19Z</dcterms:modified>
</cp:coreProperties>
</file>