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725" r:id="rId2"/>
    <p:sldId id="724" r:id="rId3"/>
    <p:sldId id="728" r:id="rId4"/>
    <p:sldId id="729" r:id="rId5"/>
    <p:sldId id="731" r:id="rId6"/>
    <p:sldId id="730" r:id="rId7"/>
    <p:sldId id="719" r:id="rId8"/>
    <p:sldId id="720" r:id="rId9"/>
    <p:sldId id="721" r:id="rId10"/>
    <p:sldId id="722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300" d="100"/>
          <a:sy n="300" d="100"/>
        </p:scale>
        <p:origin x="-2832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F7546-FE50-C875-CFCE-ACD80C5B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499"/>
            <a:ext cx="2042160" cy="957263"/>
          </a:xfrm>
        </p:spPr>
        <p:txBody>
          <a:bodyPr/>
          <a:lstStyle/>
          <a:p>
            <a:r>
              <a:rPr lang="en-US" altLang="ko-KR" dirty="0"/>
              <a:t>IO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95BAA1-7CA8-5FCA-2055-B7C9FB964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611894"/>
              </p:ext>
            </p:extLst>
          </p:nvPr>
        </p:nvGraphicFramePr>
        <p:xfrm>
          <a:off x="4016375" y="1254125"/>
          <a:ext cx="4160640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54">
                  <a:extLst>
                    <a:ext uri="{9D8B030D-6E8A-4147-A177-3AD203B41FA5}">
                      <a16:colId xmlns:a16="http://schemas.microsoft.com/office/drawing/2014/main" val="3416829339"/>
                    </a:ext>
                  </a:extLst>
                </a:gridCol>
                <a:gridCol w="893767">
                  <a:extLst>
                    <a:ext uri="{9D8B030D-6E8A-4147-A177-3AD203B41FA5}">
                      <a16:colId xmlns:a16="http://schemas.microsoft.com/office/drawing/2014/main" val="3654909479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813285555"/>
                    </a:ext>
                  </a:extLst>
                </a:gridCol>
                <a:gridCol w="431474">
                  <a:extLst>
                    <a:ext uri="{9D8B030D-6E8A-4147-A177-3AD203B41FA5}">
                      <a16:colId xmlns:a16="http://schemas.microsoft.com/office/drawing/2014/main" val="819266337"/>
                    </a:ext>
                  </a:extLst>
                </a:gridCol>
                <a:gridCol w="500818">
                  <a:extLst>
                    <a:ext uri="{9D8B030D-6E8A-4147-A177-3AD203B41FA5}">
                      <a16:colId xmlns:a16="http://schemas.microsoft.com/office/drawing/2014/main" val="2325573842"/>
                    </a:ext>
                  </a:extLst>
                </a:gridCol>
                <a:gridCol w="916882">
                  <a:extLst>
                    <a:ext uri="{9D8B030D-6E8A-4147-A177-3AD203B41FA5}">
                      <a16:colId xmlns:a16="http://schemas.microsoft.com/office/drawing/2014/main" val="1476636597"/>
                    </a:ext>
                  </a:extLst>
                </a:gridCol>
                <a:gridCol w="408359">
                  <a:extLst>
                    <a:ext uri="{9D8B030D-6E8A-4147-A177-3AD203B41FA5}">
                      <a16:colId xmlns:a16="http://schemas.microsoft.com/office/drawing/2014/main" val="966433484"/>
                    </a:ext>
                  </a:extLst>
                </a:gridCol>
              </a:tblGrid>
              <a:tr h="98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156520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4536477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0019888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7043105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069641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4568048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KIT_2nd_stp_cyl_RET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9079364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09640321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KIT_2nd_usb_cyl_RET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6150436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258427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KIT_3rd_stp_cyl_RET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380400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8585182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KIT_3rd_usb_cyl_RET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54413435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%IX0.0.17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8101007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9116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8839497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0041678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2213894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3325080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9020475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774342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5566942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68725079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107271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5764185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9168224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38593303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667610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$n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52003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KIT_In_cyl_ADV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8498544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KIT_In_cyl_RET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0589057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KIT_Out_cyl_ADV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3757750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%QX0.1.18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KIT_Out_cyl_RET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3411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38690</TotalTime>
  <Words>2441</Words>
  <Application>Microsoft Office PowerPoint</Application>
  <PresentationFormat>와이드스크린</PresentationFormat>
  <Paragraphs>726</Paragraphs>
  <Slides>21</Slides>
  <Notes>4</Notes>
  <HiddenSlides>19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</vt:lpstr>
      <vt:lpstr>F10</vt:lpstr>
      <vt:lpstr>F10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1125</cp:revision>
  <cp:lastPrinted>2022-02-14T05:59:14Z</cp:lastPrinted>
  <dcterms:created xsi:type="dcterms:W3CDTF">2021-12-21T01:04:53Z</dcterms:created>
  <dcterms:modified xsi:type="dcterms:W3CDTF">2023-09-13T18:20:12Z</dcterms:modified>
</cp:coreProperties>
</file>