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100" d="100"/>
          <a:sy n="100" d="100"/>
        </p:scale>
        <p:origin x="7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CC96AB-7678-941A-3985-2DED5C51DBE7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CV+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B667D8A-8989-6B1A-1B10-F32D57CD342F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98B3E8E6-F94E-7DBA-A415-7E28FBE352A0}"/>
              </a:ext>
            </a:extLst>
          </p:cNvPr>
          <p:cNvSpPr/>
          <p:nvPr/>
        </p:nvSpPr>
        <p:spPr>
          <a:xfrm>
            <a:off x="253377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Conv+</a:t>
            </a:r>
          </a:p>
          <a:p>
            <a:pPr algn="ctr"/>
            <a:r>
              <a:rPr lang="en-US" altLang="ko-KR" sz="1100" dirty="0"/>
              <a:t>[CV+ ~ Part]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4E781A80-7BC4-D04F-58FE-BE4EAD05B092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PartOff</a:t>
            </a:r>
          </a:p>
          <a:p>
            <a:pPr algn="ctr"/>
            <a:r>
              <a:rPr lang="en-US" altLang="ko-KR" sz="1100" dirty="0"/>
              <a:t>[Part Remove ~ _]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FB3449F-2897-5F5E-1941-2ADB38AEF586}"/>
              </a:ext>
            </a:extLst>
          </p:cNvPr>
          <p:cNvSpPr/>
          <p:nvPr/>
        </p:nvSpPr>
        <p:spPr>
          <a:xfrm>
            <a:off x="253377" y="1301119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Clamp+</a:t>
            </a:r>
          </a:p>
          <a:p>
            <a:pPr algn="ctr"/>
            <a:r>
              <a:rPr lang="en-US" altLang="ko-KR" sz="1100" dirty="0"/>
              <a:t>[v+~s+]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D06394C-3369-BDF4-B6E8-8C3C463A2BC8}"/>
              </a:ext>
            </a:extLst>
          </p:cNvPr>
          <p:cNvSpPr/>
          <p:nvPr/>
        </p:nvSpPr>
        <p:spPr>
          <a:xfrm>
            <a:off x="253377" y="189811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Clamp-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[v-~s-]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790EEC-C379-1CCE-7C6C-E61778FDA123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E1A99-1A4F-A3DC-7277-C20625730762}"/>
              </a:ext>
            </a:extLst>
          </p:cNvPr>
          <p:cNvSpPr/>
          <p:nvPr/>
        </p:nvSpPr>
        <p:spPr>
          <a:xfrm>
            <a:off x="2909937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v+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64EF4DA-0FC0-EA7A-3EED-F3E7A65AADE0}"/>
              </a:ext>
            </a:extLst>
          </p:cNvPr>
          <p:cNvCxnSpPr>
            <a:cxnSpLocks/>
            <a:stCxn id="21" idx="3"/>
            <a:endCxn id="45" idx="1"/>
          </p:cNvCxnSpPr>
          <p:nvPr/>
        </p:nvCxnSpPr>
        <p:spPr>
          <a:xfrm flipV="1">
            <a:off x="4260850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CEBFD3-7C9D-9991-F02F-105D95D3FBC4}"/>
              </a:ext>
            </a:extLst>
          </p:cNvPr>
          <p:cNvSpPr/>
          <p:nvPr/>
        </p:nvSpPr>
        <p:spPr>
          <a:xfrm>
            <a:off x="4801130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s+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020276-27B1-BD3B-2059-9812E4F7E504}"/>
              </a:ext>
            </a:extLst>
          </p:cNvPr>
          <p:cNvSpPr/>
          <p:nvPr/>
        </p:nvSpPr>
        <p:spPr>
          <a:xfrm>
            <a:off x="2909937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v-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3479A18-6E28-1F79-EA84-6B71563C81D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4260850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8BD93D-E6E8-1CA8-9E45-89264DB922AD}"/>
              </a:ext>
            </a:extLst>
          </p:cNvPr>
          <p:cNvSpPr/>
          <p:nvPr/>
        </p:nvSpPr>
        <p:spPr>
          <a:xfrm>
            <a:off x="4801130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s-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D07D99-0F63-B5EB-9E77-5D7ACA8252D0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3585394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8CE3FEE-4EA5-C372-EA9E-C1ABC6CAD9B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3585394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5C5435C-3202-035C-7389-9BDA60DC6359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3585394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C983E6F-7970-4BB1-2738-825849CEA649}"/>
              </a:ext>
            </a:extLst>
          </p:cNvPr>
          <p:cNvCxnSpPr>
            <a:cxnSpLocks/>
            <a:stCxn id="71" idx="3"/>
            <a:endCxn id="20" idx="2"/>
          </p:cNvCxnSpPr>
          <p:nvPr/>
        </p:nvCxnSpPr>
        <p:spPr>
          <a:xfrm flipV="1">
            <a:off x="4260850" y="1639648"/>
            <a:ext cx="1215737" cy="103601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3A531BF-C216-DE03-ADD4-64E1BF5A594A}"/>
              </a:ext>
            </a:extLst>
          </p:cNvPr>
          <p:cNvSpPr/>
          <p:nvPr/>
        </p:nvSpPr>
        <p:spPr>
          <a:xfrm>
            <a:off x="2909937" y="250639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 Remove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C9DF5DD-577D-2EBD-8B9F-BF5401B07495}"/>
              </a:ext>
            </a:extLst>
          </p:cNvPr>
          <p:cNvCxnSpPr>
            <a:stCxn id="71" idx="2"/>
            <a:endCxn id="71" idx="1"/>
          </p:cNvCxnSpPr>
          <p:nvPr/>
        </p:nvCxnSpPr>
        <p:spPr>
          <a:xfrm rot="5400000" flipH="1">
            <a:off x="3163034" y="2422568"/>
            <a:ext cx="169264" cy="675457"/>
          </a:xfrm>
          <a:prstGeom prst="bentConnector4">
            <a:avLst>
              <a:gd name="adj1" fmla="val -135055"/>
              <a:gd name="adj2" fmla="val 13384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49896C7-7C97-B144-886C-24E8385FFE98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945FACC-CB37-51BD-BD19-EED7548C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D38292-6EB8-0BFB-2397-B896A4020314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59B186-51B9-598E-CEAF-05C2439133B5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B94C17-C323-00D9-A5B9-01A8320B8D0A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715CAA-ADF5-6B9F-A33E-19B1AC535553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BCFE97-9153-8B98-14BE-1F1EB567D703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61838A-BC23-88B2-F510-82A9AF7A71EB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3558C0-CC62-E384-3DAF-3CF998C5512F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2353</TotalTime>
  <Words>52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128</cp:revision>
  <dcterms:created xsi:type="dcterms:W3CDTF">2022-04-27T02:13:37Z</dcterms:created>
  <dcterms:modified xsi:type="dcterms:W3CDTF">2022-12-12T04:17:35Z</dcterms:modified>
</cp:coreProperties>
</file>