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00F471-587A-98E0-1A0B-D4E4D56641FB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CV+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00FEDEAF-6695-A3C5-0195-AEA2762A8E3B}"/>
              </a:ext>
            </a:extLst>
          </p:cNvPr>
          <p:cNvCxnSpPr>
            <a:cxnSpLocks/>
            <a:stCxn id="2" idx="3"/>
            <a:endCxn id="51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77C4AE8-C162-D11C-AFCC-3E85F6E3E58F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Conv+</a:t>
            </a:r>
          </a:p>
          <a:p>
            <a:pPr algn="ctr"/>
            <a:r>
              <a:rPr lang="en-US" altLang="ko-KR" sz="1100" dirty="0"/>
              <a:t>[CV+ ~ Part]</a:t>
            </a:r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E546BA8-A6B1-8922-E403-3A01C72A682A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PartOff</a:t>
            </a:r>
          </a:p>
          <a:p>
            <a:pPr algn="ctr"/>
            <a:r>
              <a:rPr lang="en-US" altLang="ko-KR" sz="1100" dirty="0"/>
              <a:t>[Part Remove ~ _]</a:t>
            </a: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2A06E7DA-CE39-1DC3-DFAF-BDB5184C6915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Clamp+</a:t>
            </a:r>
          </a:p>
          <a:p>
            <a:pPr algn="ctr"/>
            <a:r>
              <a:rPr lang="en-US" altLang="ko-KR" sz="1100" dirty="0"/>
              <a:t>[v+~s+]</a:t>
            </a:r>
          </a:p>
        </p:txBody>
      </p:sp>
      <p:sp>
        <p:nvSpPr>
          <p:cNvPr id="48" name="화살표: 오각형 47">
            <a:extLst>
              <a:ext uri="{FF2B5EF4-FFF2-40B4-BE49-F238E27FC236}">
                <a16:creationId xmlns:a16="http://schemas.microsoft.com/office/drawing/2014/main" id="{08F7B218-E336-2BAD-AA82-CDCBC31E076F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Clamp-</a:t>
            </a:r>
          </a:p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[v-~s-]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0849B7-C380-330D-E941-CEC40F20A3E7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6170FC2-866F-61B2-1F42-A6A1BF2E5310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v+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DE09FAC-D39A-998F-50C5-19DDEFA5D775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DC2658-C625-7B03-75A3-5C576EE0EBFE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s+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BB1E8C1-9927-E2B8-137B-8732804C8945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v-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EA121E6-9589-EBDC-F38D-8A8B46FFB739}"/>
              </a:ext>
            </a:extLst>
          </p:cNvPr>
          <p:cNvCxnSpPr>
            <a:cxnSpLocks/>
            <a:stCxn id="106" idx="3"/>
            <a:endCxn id="108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3598D34-C1A8-5103-712E-C6D0F732D0B7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s-</a:t>
            </a: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40E5A12-72C0-4A02-17CD-F42F6B402DDA}"/>
              </a:ext>
            </a:extLst>
          </p:cNvPr>
          <p:cNvCxnSpPr>
            <a:cxnSpLocks/>
            <a:stCxn id="103" idx="2"/>
            <a:endCxn id="108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749C0D27-C713-90C8-701D-4AA391DC3666}"/>
              </a:ext>
            </a:extLst>
          </p:cNvPr>
          <p:cNvCxnSpPr>
            <a:cxnSpLocks/>
            <a:stCxn id="106" idx="0"/>
            <a:endCxn id="105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369330-2AF5-651A-03C7-64F734EB205D}"/>
              </a:ext>
            </a:extLst>
          </p:cNvPr>
          <p:cNvCxnSpPr>
            <a:cxnSpLocks/>
            <a:stCxn id="103" idx="2"/>
            <a:endCxn id="106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F15DB84-80E2-6A99-8C10-A39AA41E0A8E}"/>
              </a:ext>
            </a:extLst>
          </p:cNvPr>
          <p:cNvCxnSpPr>
            <a:cxnSpLocks/>
            <a:stCxn id="21" idx="3"/>
            <a:endCxn id="51" idx="2"/>
          </p:cNvCxnSpPr>
          <p:nvPr/>
        </p:nvCxnSpPr>
        <p:spPr>
          <a:xfrm flipV="1">
            <a:off x="4260850" y="1639648"/>
            <a:ext cx="1215737" cy="10360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BAC094-3F29-3B44-2658-22DDE45337BE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Part Remove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2FB6DE9-71B5-0D04-BF3E-6AA42A0707A0}"/>
              </a:ext>
            </a:extLst>
          </p:cNvPr>
          <p:cNvCxnSpPr>
            <a:stCxn id="21" idx="2"/>
            <a:endCxn id="21" idx="1"/>
          </p:cNvCxnSpPr>
          <p:nvPr/>
        </p:nvCxnSpPr>
        <p:spPr>
          <a:xfrm rot="5400000" flipH="1">
            <a:off x="3163034" y="2422568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2CC434-DDD7-FBA3-E9B2-A8811D82EE3D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479F3B5-16C9-8E19-6E58-6B0AE5951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2939B4-53D8-0F4C-46BF-9EFC51B6244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684ECE-70E9-1921-523E-A4E0F48CC493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4316E5-9BC5-9060-B61D-D1279C51E01A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9DF5AE-CE53-6770-6F32-58E1BB12D318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D71093-5F51-4A7C-CFBF-C5D2AB955EE0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907D1A-0FBC-08F4-BD07-0F8D5EA809FD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9BB30D-B2D6-1801-67C1-EA7AF70C9578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52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Sub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129</cp:revision>
  <dcterms:created xsi:type="dcterms:W3CDTF">2022-04-27T02:13:37Z</dcterms:created>
  <dcterms:modified xsi:type="dcterms:W3CDTF">2022-12-12T04:18:00Z</dcterms:modified>
</cp:coreProperties>
</file>