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2" r:id="rId2"/>
    <p:sldId id="53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32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4" autoAdjust="0"/>
    <p:restoredTop sz="96005" autoAdjust="0"/>
  </p:normalViewPr>
  <p:slideViewPr>
    <p:cSldViewPr snapToGrid="0">
      <p:cViewPr varScale="1">
        <p:scale>
          <a:sx n="104" d="100"/>
          <a:sy n="104" d="100"/>
        </p:scale>
        <p:origin x="5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20" name="화살표: 오각형 119">
            <a:extLst>
              <a:ext uri="{FF2B5EF4-FFF2-40B4-BE49-F238E27FC236}">
                <a16:creationId xmlns:a16="http://schemas.microsoft.com/office/drawing/2014/main" id="{47879509-4E90-7B7D-CD27-66A1A85CA32E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StartMain</a:t>
            </a:r>
            <a:endParaRPr lang="en-US" altLang="ko-KR" sz="1400" dirty="0"/>
          </a:p>
          <a:p>
            <a:pPr algn="ctr"/>
            <a:r>
              <a:rPr lang="en-US" altLang="ko-KR" sz="1400"/>
              <a:t>GoMain~_</a:t>
            </a:r>
            <a:endParaRPr lang="ko-KR" altLang="en-US" sz="1400" dirty="0"/>
          </a:p>
        </p:txBody>
      </p:sp>
      <p:sp>
        <p:nvSpPr>
          <p:cNvPr id="121" name="화살표: 오각형 120">
            <a:extLst>
              <a:ext uri="{FF2B5EF4-FFF2-40B4-BE49-F238E27FC236}">
                <a16:creationId xmlns:a16="http://schemas.microsoft.com/office/drawing/2014/main" id="{8BFAAD35-72F9-D718-569C-FD309B24FAEC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StartSub</a:t>
            </a:r>
            <a:endParaRPr lang="en-US" altLang="ko-KR" sz="1400" dirty="0"/>
          </a:p>
          <a:p>
            <a:pPr algn="ctr"/>
            <a:r>
              <a:rPr lang="en-US" altLang="ko-KR" sz="1400"/>
              <a:t>GoSub~_</a:t>
            </a:r>
            <a:endParaRPr lang="ko-KR" altLang="en-US" sz="1400" dirty="0"/>
          </a:p>
        </p:txBody>
      </p:sp>
      <p:sp>
        <p:nvSpPr>
          <p:cNvPr id="122" name="화살표: 오각형 121">
            <a:extLst>
              <a:ext uri="{FF2B5EF4-FFF2-40B4-BE49-F238E27FC236}">
                <a16:creationId xmlns:a16="http://schemas.microsoft.com/office/drawing/2014/main" id="{B26D293E-2081-BE5E-3B88-015C175B2736}"/>
              </a:ext>
            </a:extLst>
          </p:cNvPr>
          <p:cNvSpPr/>
          <p:nvPr/>
        </p:nvSpPr>
        <p:spPr>
          <a:xfrm>
            <a:off x="253377" y="1303652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JobClear</a:t>
            </a:r>
            <a:endParaRPr lang="en-US" altLang="ko-KR" sz="1400" dirty="0"/>
          </a:p>
          <a:p>
            <a:pPr algn="ctr"/>
            <a:r>
              <a:rPr lang="en-US" altLang="ko-KR" sz="1400" dirty="0"/>
              <a:t>Clear~_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ABCF9E-91F2-A01D-AD3F-71F9CCBD2A2F}"/>
              </a:ext>
            </a:extLst>
          </p:cNvPr>
          <p:cNvGrpSpPr/>
          <p:nvPr/>
        </p:nvGrpSpPr>
        <p:grpSpPr>
          <a:xfrm>
            <a:off x="2253673" y="473455"/>
            <a:ext cx="9374248" cy="5650253"/>
            <a:chOff x="8121651" y="473456"/>
            <a:chExt cx="3506270" cy="22046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F9465A-2C8C-F7EF-989D-7F12F8D9D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D6B6EB-532B-2E7D-F571-E4A249DE315E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102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/>
                <a:t>Robot X-</a:t>
              </a:r>
              <a:endParaRPr lang="ko-KR" alt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8EF011-7E97-0298-0F9F-6CF6D0F1D210}"/>
                </a:ext>
              </a:extLst>
            </p:cNvPr>
            <p:cNvSpPr txBox="1"/>
            <p:nvPr/>
          </p:nvSpPr>
          <p:spPr>
            <a:xfrm>
              <a:off x="9157424" y="1146913"/>
              <a:ext cx="281320" cy="294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Robot Z-</a:t>
              </a:r>
              <a:endParaRPr lang="ko-KR" altLang="en-US" sz="1100" dirty="0"/>
            </a:p>
            <a:p>
              <a:endParaRPr lang="ko-KR" alt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C4BE24-FA5C-A155-7992-E3F3C886C59F}"/>
                </a:ext>
              </a:extLst>
            </p:cNvPr>
            <p:cNvSpPr txBox="1"/>
            <p:nvPr/>
          </p:nvSpPr>
          <p:spPr>
            <a:xfrm>
              <a:off x="9343243" y="1575782"/>
              <a:ext cx="295710" cy="294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Robot Z+</a:t>
              </a:r>
              <a:endParaRPr lang="ko-KR" altLang="en-US" sz="1100" dirty="0"/>
            </a:p>
            <a:p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896B46-1084-0E71-E229-D1085306B196}"/>
                </a:ext>
              </a:extLst>
            </p:cNvPr>
            <p:cNvSpPr txBox="1"/>
            <p:nvPr/>
          </p:nvSpPr>
          <p:spPr>
            <a:xfrm>
              <a:off x="9963322" y="845361"/>
              <a:ext cx="302905" cy="234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Robot X+</a:t>
              </a:r>
              <a:endParaRPr lang="ko-KR" altLang="en-US" sz="1100" dirty="0"/>
            </a:p>
            <a:p>
              <a:endParaRPr lang="ko-KR" altLang="en-US" sz="1100" dirty="0"/>
            </a:p>
            <a:p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D0A864-EC8A-4AAE-7A02-250A9B928AAC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22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MAIN</a:t>
              </a:r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9D4F5A-0662-6AEF-D146-36FB17C0CE01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22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Sub</a:t>
              </a:r>
              <a:endParaRPr lang="ko-KR" altLang="en-US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030723-27AD-EF43-86AE-76AE09D28C32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22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Assy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6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FBD9C98-5AE9-9BED-D37C-040CCE6BF654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100414" y="690815"/>
            <a:ext cx="13141" cy="45609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70C47E8-38AF-0DCF-0524-A2A18701D32D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5625438" y="705875"/>
            <a:ext cx="2983" cy="44103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653002-696F-E94B-35E5-CD6719CB8150}"/>
              </a:ext>
            </a:extLst>
          </p:cNvPr>
          <p:cNvSpPr/>
          <p:nvPr/>
        </p:nvSpPr>
        <p:spPr>
          <a:xfrm>
            <a:off x="2438098" y="35228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Main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AEEC4-9A95-0A5A-0B06-F41D839C8807}"/>
              </a:ext>
            </a:extLst>
          </p:cNvPr>
          <p:cNvSpPr/>
          <p:nvPr/>
        </p:nvSpPr>
        <p:spPr>
          <a:xfrm>
            <a:off x="4949981" y="3673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B828DC-853A-463F-82FB-1FE79E7C9141}"/>
              </a:ext>
            </a:extLst>
          </p:cNvPr>
          <p:cNvGrpSpPr/>
          <p:nvPr/>
        </p:nvGrpSpPr>
        <p:grpSpPr>
          <a:xfrm>
            <a:off x="2048201" y="1146913"/>
            <a:ext cx="2104426" cy="2282085"/>
            <a:chOff x="2048201" y="1146913"/>
            <a:chExt cx="2104426" cy="228208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9828766-4D66-F71B-EA12-140C6A89ABF4}"/>
                </a:ext>
              </a:extLst>
            </p:cNvPr>
            <p:cNvSpPr/>
            <p:nvPr/>
          </p:nvSpPr>
          <p:spPr>
            <a:xfrm>
              <a:off x="2048201" y="1146913"/>
              <a:ext cx="2104426" cy="228208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Green</a:t>
              </a:r>
              <a:r>
                <a:rPr lang="ko-KR" altLang="en-US" sz="900" b="1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8DB0F3A-57BD-9016-DAD7-81BF73BAE284}"/>
                </a:ext>
              </a:extLst>
            </p:cNvPr>
            <p:cNvSpPr/>
            <p:nvPr/>
          </p:nvSpPr>
          <p:spPr>
            <a:xfrm>
              <a:off x="2685228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</a:t>
              </a:r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$Conv+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6F17143-C499-E556-B7CE-6BC86D2B97CD}"/>
                </a:ext>
              </a:extLst>
            </p:cNvPr>
            <p:cNvSpPr/>
            <p:nvPr/>
          </p:nvSpPr>
          <p:spPr>
            <a:xfrm>
              <a:off x="2685228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</a:t>
              </a:r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$Clamp+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9B557C-B372-DCB0-C156-D0F23C26AE74}"/>
                </a:ext>
              </a:extLst>
            </p:cNvPr>
            <p:cNvSpPr/>
            <p:nvPr/>
          </p:nvSpPr>
          <p:spPr>
            <a:xfrm>
              <a:off x="2685228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</a:t>
              </a:r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$Clamp-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159B65A-22E1-26CD-8B93-3D2560A7377F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3114705" y="2636270"/>
              <a:ext cx="0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32CA0816-AE52-5C42-4403-159430F12C1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>
              <a:off x="3114705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CA5C48-A1C0-FB80-AF6A-19E5C3C12945}"/>
              </a:ext>
            </a:extLst>
          </p:cNvPr>
          <p:cNvGrpSpPr/>
          <p:nvPr/>
        </p:nvGrpSpPr>
        <p:grpSpPr>
          <a:xfrm>
            <a:off x="4576208" y="1146914"/>
            <a:ext cx="2104426" cy="2282086"/>
            <a:chOff x="4576208" y="1146914"/>
            <a:chExt cx="2104426" cy="228208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75DB3C-3A81-8A11-2274-1EB4C5B902CE}"/>
                </a:ext>
              </a:extLst>
            </p:cNvPr>
            <p:cNvSpPr/>
            <p:nvPr/>
          </p:nvSpPr>
          <p:spPr>
            <a:xfrm>
              <a:off x="4576208" y="1146914"/>
              <a:ext cx="2104426" cy="228208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Blue</a:t>
              </a:r>
              <a:r>
                <a:rPr lang="ko-KR" altLang="en-US" sz="900" b="1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870316-C7B5-2324-9F64-C46EEB649EB2}"/>
                </a:ext>
              </a:extLst>
            </p:cNvPr>
            <p:cNvSpPr/>
            <p:nvPr/>
          </p:nvSpPr>
          <p:spPr>
            <a:xfrm>
              <a:off x="5213235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Conv+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12166FCA-1047-3C58-C017-6FC77D8A053A}"/>
                </a:ext>
              </a:extLst>
            </p:cNvPr>
            <p:cNvSpPr/>
            <p:nvPr/>
          </p:nvSpPr>
          <p:spPr>
            <a:xfrm>
              <a:off x="5213235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Clamp+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8321AA0-2019-8171-E9A9-76C07F5C3C8E}"/>
                </a:ext>
              </a:extLst>
            </p:cNvPr>
            <p:cNvSpPr/>
            <p:nvPr/>
          </p:nvSpPr>
          <p:spPr>
            <a:xfrm>
              <a:off x="5219059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Clamp-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163ADAF-35DA-C1CC-9DF3-F70F58AC5D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642712" y="2636270"/>
              <a:ext cx="5824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14615F9-FC57-E36C-04E6-9DF9646105FF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642712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AD8192-F3E7-73CF-31B2-59914E4F6632}"/>
              </a:ext>
            </a:extLst>
          </p:cNvPr>
          <p:cNvSpPr/>
          <p:nvPr/>
        </p:nvSpPr>
        <p:spPr>
          <a:xfrm>
            <a:off x="822548" y="3808424"/>
            <a:ext cx="902670" cy="9927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Assy</a:t>
            </a:r>
            <a:r>
              <a:rPr lang="ko-KR" altLang="en-US" sz="900" b="1">
                <a:solidFill>
                  <a:schemeClr val="tx1"/>
                </a:solidFill>
              </a:rPr>
              <a:t>반출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8949CF7-FF6A-4799-F56C-1F71132CF348}"/>
              </a:ext>
            </a:extLst>
          </p:cNvPr>
          <p:cNvCxnSpPr>
            <a:cxnSpLocks/>
            <a:stCxn id="139" idx="0"/>
            <a:endCxn id="126" idx="1"/>
          </p:cNvCxnSpPr>
          <p:nvPr/>
        </p:nvCxnSpPr>
        <p:spPr>
          <a:xfrm rot="5400000" flipH="1" flipV="1">
            <a:off x="900808" y="2661031"/>
            <a:ext cx="1520468" cy="77431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0C0FAC-6FDC-DDF1-B588-D85DE46144BE}"/>
              </a:ext>
            </a:extLst>
          </p:cNvPr>
          <p:cNvSpPr/>
          <p:nvPr/>
        </p:nvSpPr>
        <p:spPr>
          <a:xfrm>
            <a:off x="829574" y="5553809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6EFBFA-AC4B-FC0C-93C9-C92A515B6A5D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rot="16200000" flipV="1">
            <a:off x="897575" y="5177499"/>
            <a:ext cx="752619" cy="1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9ACE8DD-E104-876C-8B23-C3E8337AEAE6}"/>
              </a:ext>
            </a:extLst>
          </p:cNvPr>
          <p:cNvCxnSpPr>
            <a:cxnSpLocks/>
            <a:stCxn id="141" idx="2"/>
            <a:endCxn id="141" idx="3"/>
          </p:cNvCxnSpPr>
          <p:nvPr/>
        </p:nvCxnSpPr>
        <p:spPr>
          <a:xfrm rot="5400000" flipH="1" flipV="1">
            <a:off x="1411406" y="5585551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71142A6-809A-F7AE-3CFA-B23D02407BC7}"/>
              </a:ext>
            </a:extLst>
          </p:cNvPr>
          <p:cNvCxnSpPr>
            <a:cxnSpLocks/>
            <a:stCxn id="133" idx="3"/>
            <a:endCxn id="167" idx="0"/>
          </p:cNvCxnSpPr>
          <p:nvPr/>
        </p:nvCxnSpPr>
        <p:spPr>
          <a:xfrm>
            <a:off x="6680634" y="2287957"/>
            <a:ext cx="1292474" cy="152046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D3269A-C5DA-99C2-A882-0B649D49FCE9}"/>
              </a:ext>
            </a:extLst>
          </p:cNvPr>
          <p:cNvCxnSpPr>
            <a:cxnSpLocks/>
            <a:stCxn id="126" idx="2"/>
            <a:endCxn id="177" idx="0"/>
          </p:cNvCxnSpPr>
          <p:nvPr/>
        </p:nvCxnSpPr>
        <p:spPr>
          <a:xfrm rot="5400000">
            <a:off x="2925250" y="3603444"/>
            <a:ext cx="349611" cy="719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DB8D629-3534-606E-A591-FFBEE36D96FC}"/>
              </a:ext>
            </a:extLst>
          </p:cNvPr>
          <p:cNvCxnSpPr>
            <a:cxnSpLocks/>
            <a:stCxn id="133" idx="2"/>
            <a:endCxn id="148" idx="0"/>
          </p:cNvCxnSpPr>
          <p:nvPr/>
        </p:nvCxnSpPr>
        <p:spPr>
          <a:xfrm rot="5400000">
            <a:off x="5437902" y="3617905"/>
            <a:ext cx="379424" cy="1614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4B00770D-B5A7-F4C1-7354-752A0FA71BC3}"/>
              </a:ext>
            </a:extLst>
          </p:cNvPr>
          <p:cNvCxnSpPr>
            <a:cxnSpLocks/>
            <a:stCxn id="148" idx="3"/>
            <a:endCxn id="167" idx="0"/>
          </p:cNvCxnSpPr>
          <p:nvPr/>
        </p:nvCxnSpPr>
        <p:spPr>
          <a:xfrm flipV="1">
            <a:off x="6682716" y="3808424"/>
            <a:ext cx="1290392" cy="1339480"/>
          </a:xfrm>
          <a:prstGeom prst="bentConnector4">
            <a:avLst>
              <a:gd name="adj1" fmla="val 9799"/>
              <a:gd name="adj2" fmla="val 117066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2A69E9CF-2266-4E2E-E941-7DC5761775C9}"/>
              </a:ext>
            </a:extLst>
          </p:cNvPr>
          <p:cNvCxnSpPr>
            <a:cxnSpLocks/>
            <a:stCxn id="177" idx="3"/>
            <a:endCxn id="148" idx="1"/>
          </p:cNvCxnSpPr>
          <p:nvPr/>
        </p:nvCxnSpPr>
        <p:spPr>
          <a:xfrm>
            <a:off x="4152627" y="5118089"/>
            <a:ext cx="418271" cy="2981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D7F434-1F47-5C06-1F65-FE1E9F33F038}"/>
              </a:ext>
            </a:extLst>
          </p:cNvPr>
          <p:cNvGrpSpPr/>
          <p:nvPr/>
        </p:nvGrpSpPr>
        <p:grpSpPr>
          <a:xfrm>
            <a:off x="4570898" y="3808424"/>
            <a:ext cx="2111818" cy="2678960"/>
            <a:chOff x="4570898" y="3808424"/>
            <a:chExt cx="2111818" cy="267896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030E906-FFD5-B850-6FEF-0FFA207F9B61}"/>
                </a:ext>
              </a:extLst>
            </p:cNvPr>
            <p:cNvSpPr/>
            <p:nvPr/>
          </p:nvSpPr>
          <p:spPr>
            <a:xfrm>
              <a:off x="4570898" y="3808424"/>
              <a:ext cx="2111818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>
                  <a:solidFill>
                    <a:schemeClr val="tx1"/>
                  </a:solidFill>
                </a:rPr>
                <a:t>Sub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7E10DF9-E255-10A8-E71B-5E886E9159E7}"/>
                </a:ext>
              </a:extLst>
            </p:cNvPr>
            <p:cNvSpPr/>
            <p:nvPr/>
          </p:nvSpPr>
          <p:spPr>
            <a:xfrm>
              <a:off x="5195961" y="467038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$Z+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DB75DCD-DB9B-AC1F-B8C2-A0E949FC8765}"/>
                </a:ext>
              </a:extLst>
            </p:cNvPr>
            <p:cNvSpPr/>
            <p:nvPr/>
          </p:nvSpPr>
          <p:spPr>
            <a:xfrm>
              <a:off x="5195961" y="5339917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$Grab-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4891E09-2A93-3044-99F5-6F2D3E3526D3}"/>
                </a:ext>
              </a:extLst>
            </p:cNvPr>
            <p:cNvSpPr/>
            <p:nvPr/>
          </p:nvSpPr>
          <p:spPr>
            <a:xfrm>
              <a:off x="5656861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$Z-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87CA8FA-DEA4-ACAD-7D63-978B223B7823}"/>
                </a:ext>
              </a:extLst>
            </p:cNvPr>
            <p:cNvSpPr/>
            <p:nvPr/>
          </p:nvSpPr>
          <p:spPr>
            <a:xfrm>
              <a:off x="4717008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$X-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C70FAFD-3A7F-2531-711C-0AB831E4F74A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5625438" y="4931995"/>
              <a:ext cx="0" cy="4079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0755F835-8214-B8B8-0462-DDA45072B075}"/>
                </a:ext>
              </a:extLst>
            </p:cNvPr>
            <p:cNvCxnSpPr>
              <a:cxnSpLocks/>
              <a:stCxn id="154" idx="4"/>
              <a:endCxn id="156" idx="0"/>
            </p:cNvCxnSpPr>
            <p:nvPr/>
          </p:nvCxnSpPr>
          <p:spPr>
            <a:xfrm rot="5400000">
              <a:off x="5223525" y="5524488"/>
              <a:ext cx="324875" cy="4789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45701D6F-48AE-A8DE-E413-76C87562D908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 rot="16200000" flipH="1">
              <a:off x="5693451" y="5533514"/>
              <a:ext cx="324875" cy="4609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2F094D5-8B4C-630D-E0DA-CFFC75D3CC56}"/>
              </a:ext>
            </a:extLst>
          </p:cNvPr>
          <p:cNvGrpSpPr/>
          <p:nvPr/>
        </p:nvGrpSpPr>
        <p:grpSpPr>
          <a:xfrm>
            <a:off x="6935608" y="3808424"/>
            <a:ext cx="2074999" cy="2678960"/>
            <a:chOff x="6935608" y="3808424"/>
            <a:chExt cx="2074999" cy="267896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8CEAB4-4C3C-C726-65B4-AE327D71A9EC}"/>
                </a:ext>
              </a:extLst>
            </p:cNvPr>
            <p:cNvSpPr/>
            <p:nvPr/>
          </p:nvSpPr>
          <p:spPr>
            <a:xfrm>
              <a:off x="6935608" y="3808424"/>
              <a:ext cx="2074999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Assy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반출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78FC9B9-C701-6D35-9CD3-C02C1526F5F7}"/>
                </a:ext>
              </a:extLst>
            </p:cNvPr>
            <p:cNvSpPr/>
            <p:nvPr/>
          </p:nvSpPr>
          <p:spPr>
            <a:xfrm>
              <a:off x="7340063" y="4314480"/>
              <a:ext cx="1074810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Assy$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Upper+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F3C4C6-164D-2F04-67A4-54FDCFCB2B9F}"/>
                </a:ext>
              </a:extLst>
            </p:cNvPr>
            <p:cNvSpPr/>
            <p:nvPr/>
          </p:nvSpPr>
          <p:spPr>
            <a:xfrm>
              <a:off x="7340064" y="4842276"/>
              <a:ext cx="1074809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Assy$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UpConv+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0F44766-8895-B78C-A600-28525458A1F0}"/>
                </a:ext>
              </a:extLst>
            </p:cNvPr>
            <p:cNvSpPr/>
            <p:nvPr/>
          </p:nvSpPr>
          <p:spPr>
            <a:xfrm>
              <a:off x="7340063" y="5370072"/>
              <a:ext cx="1074810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Assy$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Upper-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C521A48-461F-5D5D-DB0B-DAAEEBBBCB9C}"/>
                </a:ext>
              </a:extLst>
            </p:cNvPr>
            <p:cNvSpPr/>
            <p:nvPr/>
          </p:nvSpPr>
          <p:spPr>
            <a:xfrm>
              <a:off x="7340063" y="5897869"/>
              <a:ext cx="1074810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Assy$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DownConv+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B4F177E-6E32-7C00-7D9F-28DEC817CB24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7877468" y="4576090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2A796B8-1398-659F-998B-FC2B7448FDE4}"/>
                </a:ext>
              </a:extLst>
            </p:cNvPr>
            <p:cNvCxnSpPr>
              <a:cxnSpLocks/>
              <a:stCxn id="169" idx="4"/>
              <a:endCxn id="170" idx="0"/>
            </p:cNvCxnSpPr>
            <p:nvPr/>
          </p:nvCxnSpPr>
          <p:spPr>
            <a:xfrm flipH="1">
              <a:off x="7877468" y="5103886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93E4ABF6-CF9C-EBED-37D5-B0E90743A48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>
              <a:off x="7877468" y="5631682"/>
              <a:ext cx="0" cy="266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704B482-EC2D-71F2-82C9-A7FBF786E7A2}"/>
                </a:ext>
              </a:extLst>
            </p:cNvPr>
            <p:cNvSpPr/>
            <p:nvPr/>
          </p:nvSpPr>
          <p:spPr>
            <a:xfrm>
              <a:off x="8130361" y="5099483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Sub$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PartOff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9BEAA958-3712-B56D-7982-E9E0777B4E3F}"/>
                </a:ext>
              </a:extLst>
            </p:cNvPr>
            <p:cNvCxnSpPr>
              <a:cxnSpLocks/>
              <a:stCxn id="168" idx="4"/>
              <a:endCxn id="175" idx="0"/>
            </p:cNvCxnSpPr>
            <p:nvPr/>
          </p:nvCxnSpPr>
          <p:spPr>
            <a:xfrm rot="16200000" flipH="1">
              <a:off x="7956957" y="4496601"/>
              <a:ext cx="523393" cy="682370"/>
            </a:xfrm>
            <a:prstGeom prst="bentConnector3">
              <a:avLst>
                <a:gd name="adj1" fmla="val 2145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타원 177">
            <a:extLst>
              <a:ext uri="{FF2B5EF4-FFF2-40B4-BE49-F238E27FC236}">
                <a16:creationId xmlns:a16="http://schemas.microsoft.com/office/drawing/2014/main" id="{9F9326B7-A692-8329-D790-093BAAF09D9C}"/>
              </a:ext>
            </a:extLst>
          </p:cNvPr>
          <p:cNvSpPr/>
          <p:nvPr/>
        </p:nvSpPr>
        <p:spPr>
          <a:xfrm>
            <a:off x="1351028" y="3487907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Robot</a:t>
            </a:r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$X-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4C7736-A4AB-8F70-49B4-E75F1B82B7D6}"/>
              </a:ext>
            </a:extLst>
          </p:cNvPr>
          <p:cNvGrpSpPr/>
          <p:nvPr/>
        </p:nvGrpSpPr>
        <p:grpSpPr>
          <a:xfrm>
            <a:off x="2046763" y="3618712"/>
            <a:ext cx="2105864" cy="2838857"/>
            <a:chOff x="2046763" y="3618712"/>
            <a:chExt cx="2105864" cy="2838857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54101C4-08F3-6466-7AB6-A77BCD39C47B}"/>
                </a:ext>
              </a:extLst>
            </p:cNvPr>
            <p:cNvSpPr/>
            <p:nvPr/>
          </p:nvSpPr>
          <p:spPr>
            <a:xfrm>
              <a:off x="2686732" y="4089919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Robot$Z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</a:t>
              </a: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CC690D0-3E7A-FE54-2663-CA2B945B7472}"/>
                </a:ext>
              </a:extLst>
            </p:cNvPr>
            <p:cNvSpPr/>
            <p:nvPr/>
          </p:nvSpPr>
          <p:spPr>
            <a:xfrm>
              <a:off x="2686732" y="4532344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Robot$Grab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</a:t>
              </a: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147EEAD-EB1F-FDA9-2074-CC439B4A89D3}"/>
                </a:ext>
              </a:extLst>
            </p:cNvPr>
            <p:cNvSpPr/>
            <p:nvPr/>
          </p:nvSpPr>
          <p:spPr>
            <a:xfrm>
              <a:off x="2213020" y="5179454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$Z-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A7D06F2-1146-98D1-74D5-E5004D35F36C}"/>
                </a:ext>
              </a:extLst>
            </p:cNvPr>
            <p:cNvSpPr/>
            <p:nvPr/>
          </p:nvSpPr>
          <p:spPr>
            <a:xfrm>
              <a:off x="3136032" y="5173378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Robot</a:t>
              </a:r>
              <a:r>
                <a:rPr lang="en-US" altLang="ko-KR" sz="9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$X+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83EF2C55-8A98-9F71-04B2-2A83525B4D6F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3116209" y="4351529"/>
              <a:ext cx="0" cy="180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84701282-CCA0-4C0D-DE7F-1CC724D90C82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rot="5400000">
              <a:off x="2686603" y="4749848"/>
              <a:ext cx="385500" cy="47371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3EB7A49-D7A3-DBDD-10EB-97F04A1452F9}"/>
                </a:ext>
              </a:extLst>
            </p:cNvPr>
            <p:cNvCxnSpPr>
              <a:cxnSpLocks/>
              <a:stCxn id="150" idx="4"/>
              <a:endCxn id="152" idx="0"/>
            </p:cNvCxnSpPr>
            <p:nvPr/>
          </p:nvCxnSpPr>
          <p:spPr>
            <a:xfrm rot="16200000" flipH="1">
              <a:off x="3151147" y="4759016"/>
              <a:ext cx="379424" cy="4493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A79119-C523-F503-5B5B-5145D72ABF75}"/>
                </a:ext>
              </a:extLst>
            </p:cNvPr>
            <p:cNvSpPr/>
            <p:nvPr/>
          </p:nvSpPr>
          <p:spPr>
            <a:xfrm>
              <a:off x="2642497" y="5928767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Main$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PartOff</a:t>
              </a:r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6234228F-3EDF-7F9B-D73F-5E1D477CC2A8}"/>
                </a:ext>
              </a:extLst>
            </p:cNvPr>
            <p:cNvCxnSpPr>
              <a:cxnSpLocks/>
              <a:stCxn id="150" idx="4"/>
              <a:endCxn id="164" idx="2"/>
            </p:cNvCxnSpPr>
            <p:nvPr/>
          </p:nvCxnSpPr>
          <p:spPr>
            <a:xfrm rot="5400000">
              <a:off x="2246544" y="5189907"/>
              <a:ext cx="1265618" cy="473712"/>
            </a:xfrm>
            <a:prstGeom prst="bentConnector4">
              <a:avLst>
                <a:gd name="adj1" fmla="val 15082"/>
                <a:gd name="adj2" fmla="val 20376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003067-C18D-982F-40FE-7595E3355983}"/>
                </a:ext>
              </a:extLst>
            </p:cNvPr>
            <p:cNvSpPr/>
            <p:nvPr/>
          </p:nvSpPr>
          <p:spPr>
            <a:xfrm>
              <a:off x="2046763" y="3778609"/>
              <a:ext cx="210586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>
                  <a:solidFill>
                    <a:schemeClr val="tx1"/>
                  </a:solidFill>
                </a:rPr>
                <a:t>Main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F517C3EF-3FB2-0192-86C0-C51AE840C674}"/>
                </a:ext>
              </a:extLst>
            </p:cNvPr>
            <p:cNvCxnSpPr>
              <a:cxnSpLocks/>
              <a:stCxn id="178" idx="6"/>
              <a:endCxn id="177" idx="0"/>
            </p:cNvCxnSpPr>
            <p:nvPr/>
          </p:nvCxnSpPr>
          <p:spPr>
            <a:xfrm>
              <a:off x="2209982" y="3618712"/>
              <a:ext cx="889713" cy="1598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타원 179">
            <a:extLst>
              <a:ext uri="{FF2B5EF4-FFF2-40B4-BE49-F238E27FC236}">
                <a16:creationId xmlns:a16="http://schemas.microsoft.com/office/drawing/2014/main" id="{29E05661-0B97-D829-042E-2FD8071C0E8D}"/>
              </a:ext>
            </a:extLst>
          </p:cNvPr>
          <p:cNvSpPr/>
          <p:nvPr/>
        </p:nvSpPr>
        <p:spPr>
          <a:xfrm>
            <a:off x="3932285" y="3458092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Robot$X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+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0" idx="6"/>
            <a:endCxn id="148" idx="0"/>
          </p:cNvCxnSpPr>
          <p:nvPr/>
        </p:nvCxnSpPr>
        <p:spPr>
          <a:xfrm>
            <a:off x="4791239" y="3588897"/>
            <a:ext cx="835568" cy="219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모서리가 접힌 도형 181">
            <a:extLst>
              <a:ext uri="{FF2B5EF4-FFF2-40B4-BE49-F238E27FC236}">
                <a16:creationId xmlns:a16="http://schemas.microsoft.com/office/drawing/2014/main" id="{832466A1-DB58-D971-D091-659E80E9A3E2}"/>
              </a:ext>
            </a:extLst>
          </p:cNvPr>
          <p:cNvSpPr/>
          <p:nvPr/>
        </p:nvSpPr>
        <p:spPr>
          <a:xfrm>
            <a:off x="9565227" y="2817594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Lib/Robot</a:t>
            </a:r>
          </a:p>
          <a:p>
            <a:pPr algn="ctr"/>
            <a:r>
              <a:rPr lang="en-US" altLang="ko-KR" sz="1200" dirty="0"/>
              <a:t>[Robot]</a:t>
            </a:r>
            <a:endParaRPr lang="ko-KR" altLang="en-US" sz="1200" dirty="0"/>
          </a:p>
        </p:txBody>
      </p:sp>
      <p:sp>
        <p:nvSpPr>
          <p:cNvPr id="184" name="사각형: 모서리가 접힌 도형 183">
            <a:extLst>
              <a:ext uri="{FF2B5EF4-FFF2-40B4-BE49-F238E27FC236}">
                <a16:creationId xmlns:a16="http://schemas.microsoft.com/office/drawing/2014/main" id="{E2479A9B-894F-370C-048B-E1E85619A769}"/>
              </a:ext>
            </a:extLst>
          </p:cNvPr>
          <p:cNvSpPr/>
          <p:nvPr/>
        </p:nvSpPr>
        <p:spPr>
          <a:xfrm>
            <a:off x="9565226" y="362864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Lib/Main</a:t>
            </a:r>
          </a:p>
          <a:p>
            <a:pPr algn="ctr"/>
            <a:r>
              <a:rPr lang="en-US" altLang="ko-KR" sz="1200" dirty="0"/>
              <a:t>[Main]</a:t>
            </a:r>
            <a:endParaRPr lang="ko-KR" altLang="en-US" sz="1200" dirty="0"/>
          </a:p>
        </p:txBody>
      </p:sp>
      <p:sp>
        <p:nvSpPr>
          <p:cNvPr id="185" name="사각형: 모서리가 접힌 도형 184">
            <a:extLst>
              <a:ext uri="{FF2B5EF4-FFF2-40B4-BE49-F238E27FC236}">
                <a16:creationId xmlns:a16="http://schemas.microsoft.com/office/drawing/2014/main" id="{5CBB7457-4453-1457-87FA-15F48038576A}"/>
              </a:ext>
            </a:extLst>
          </p:cNvPr>
          <p:cNvSpPr/>
          <p:nvPr/>
        </p:nvSpPr>
        <p:spPr>
          <a:xfrm>
            <a:off x="9565226" y="4442215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Lib/Sub</a:t>
            </a:r>
          </a:p>
          <a:p>
            <a:pPr algn="ctr"/>
            <a:r>
              <a:rPr lang="en-US" altLang="ko-KR" sz="1200" dirty="0"/>
              <a:t>[Sub]</a:t>
            </a:r>
            <a:endParaRPr lang="ko-KR" altLang="en-US" sz="1200" dirty="0"/>
          </a:p>
        </p:txBody>
      </p:sp>
      <p:sp>
        <p:nvSpPr>
          <p:cNvPr id="186" name="사각형: 모서리가 접힌 도형 185">
            <a:extLst>
              <a:ext uri="{FF2B5EF4-FFF2-40B4-BE49-F238E27FC236}">
                <a16:creationId xmlns:a16="http://schemas.microsoft.com/office/drawing/2014/main" id="{7ACFE4C5-E9F0-3F53-BB73-EF64642D1579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Lib/Assy</a:t>
            </a:r>
          </a:p>
          <a:p>
            <a:pPr algn="ctr"/>
            <a:r>
              <a:rPr lang="en-US" altLang="ko-KR" sz="1200" dirty="0"/>
              <a:t>[Assy]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2466</TotalTime>
  <Words>156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API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197</cp:revision>
  <dcterms:created xsi:type="dcterms:W3CDTF">2022-04-27T02:13:37Z</dcterms:created>
  <dcterms:modified xsi:type="dcterms:W3CDTF">2022-12-12T05:12:33Z</dcterms:modified>
</cp:coreProperties>
</file>