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4"/>
  </p:notesMasterIdLst>
  <p:handoutMasterIdLst>
    <p:handoutMasterId r:id="rId15"/>
  </p:handoutMasterIdLst>
  <p:sldIdLst>
    <p:sldId id="614" r:id="rId2"/>
    <p:sldId id="258" r:id="rId3"/>
    <p:sldId id="259" r:id="rId4"/>
    <p:sldId id="607" r:id="rId5"/>
    <p:sldId id="629" r:id="rId6"/>
    <p:sldId id="625" r:id="rId7"/>
    <p:sldId id="627" r:id="rId8"/>
    <p:sldId id="628" r:id="rId9"/>
    <p:sldId id="618" r:id="rId10"/>
    <p:sldId id="615" r:id="rId11"/>
    <p:sldId id="621" r:id="rId12"/>
    <p:sldId id="624" r:id="rId1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2022-12-14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B11C5E0-BCF0-956D-4FE9-0526C67B9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76" y="1938129"/>
            <a:ext cx="11450648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S202</a:t>
            </a:r>
            <a:endParaRPr lang="ko-KR" altLang="en-US" dirty="0"/>
          </a:p>
        </p:txBody>
      </p:sp>
      <p:sp>
        <p:nvSpPr>
          <p:cNvPr id="3" name="&quot;허용 안 됨&quot; 기호 2">
            <a:extLst>
              <a:ext uri="{FF2B5EF4-FFF2-40B4-BE49-F238E27FC236}">
                <a16:creationId xmlns:a16="http://schemas.microsoft.com/office/drawing/2014/main" id="{71150BE1-6B5C-1750-73A3-25D64C876AFF}"/>
              </a:ext>
            </a:extLst>
          </p:cNvPr>
          <p:cNvSpPr/>
          <p:nvPr/>
        </p:nvSpPr>
        <p:spPr>
          <a:xfrm>
            <a:off x="9841012" y="2347597"/>
            <a:ext cx="1772204" cy="1690778"/>
          </a:xfrm>
          <a:prstGeom prst="noSmoking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EMG1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빗면 9">
            <a:extLst>
              <a:ext uri="{FF2B5EF4-FFF2-40B4-BE49-F238E27FC236}">
                <a16:creationId xmlns:a16="http://schemas.microsoft.com/office/drawing/2014/main" id="{8A720798-24E9-449D-3026-B2F852A7056C}"/>
              </a:ext>
            </a:extLst>
          </p:cNvPr>
          <p:cNvSpPr/>
          <p:nvPr/>
        </p:nvSpPr>
        <p:spPr>
          <a:xfrm>
            <a:off x="8384543" y="2641405"/>
            <a:ext cx="1104181" cy="1245933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RESET1</a:t>
            </a:r>
            <a:endParaRPr lang="ko-KR" altLang="en-US" dirty="0"/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71F39176-5B54-BDCA-08DD-D38B0EA1599E}"/>
              </a:ext>
            </a:extLst>
          </p:cNvPr>
          <p:cNvSpPr/>
          <p:nvPr/>
        </p:nvSpPr>
        <p:spPr>
          <a:xfrm>
            <a:off x="6362398" y="2347597"/>
            <a:ext cx="1673524" cy="1690778"/>
          </a:xfrm>
          <a:prstGeom prst="don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AUTO1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8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730469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ea typeface="현대하모니 M" panose="02020603020101020101"/>
              </a:rPr>
              <a:t>API9</a:t>
            </a:r>
            <a:endParaRPr lang="en-US" altLang="ko-KR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RXs </a:t>
            </a:r>
            <a:r>
              <a:rPr lang="ko-KR" altLang="en-US" sz="1800" dirty="0"/>
              <a:t>생략가능</a:t>
            </a:r>
            <a:endParaRPr lang="en-US" altLang="ko-KR" sz="1800" dirty="0"/>
          </a:p>
          <a:p>
            <a:r>
              <a:rPr lang="en-US" altLang="ko-KR" sz="1800" dirty="0"/>
              <a:t>(Real </a:t>
            </a:r>
            <a:r>
              <a:rPr lang="ko-KR" altLang="en-US" sz="1800" dirty="0"/>
              <a:t>인과처리 없이 </a:t>
            </a:r>
            <a:r>
              <a:rPr lang="en-US" altLang="ko-KR" sz="1800" dirty="0"/>
              <a:t>Plan </a:t>
            </a:r>
            <a:r>
              <a:rPr lang="ko-KR" altLang="en-US" dirty="0"/>
              <a:t>무처리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$+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Pin $-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Lib/Pin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Copy1 $Func1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Copy2 $Func2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29914</TotalTime>
  <Words>329</Words>
  <Application>Microsoft Office PowerPoint</Application>
  <PresentationFormat>와이드스크린</PresentationFormat>
  <Paragraphs>109</Paragraphs>
  <Slides>12</Slides>
  <Notes>1</Notes>
  <HiddenSlides>11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F</vt:lpstr>
      <vt:lpstr>F1</vt:lpstr>
      <vt:lpstr>F2</vt:lpstr>
      <vt:lpstr>T1</vt:lpstr>
      <vt:lpstr>S2</vt:lpstr>
      <vt:lpstr>OrFlow</vt:lpstr>
      <vt:lpstr>$SystemA</vt:lpstr>
      <vt:lpstr>S201</vt:lpstr>
      <vt:lpstr>S202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688</cp:revision>
  <cp:lastPrinted>2022-02-14T05:59:14Z</cp:lastPrinted>
  <dcterms:created xsi:type="dcterms:W3CDTF">2021-12-21T01:04:53Z</dcterms:created>
  <dcterms:modified xsi:type="dcterms:W3CDTF">2022-12-14T08:32:49Z</dcterms:modified>
</cp:coreProperties>
</file>