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DEBA5-1D23-4BD1-A883-2FA605BE2CD3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228BB-FD60-45E8-B441-75E5B7DA9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1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28BB-FD60-45E8-B441-75E5B7DA93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2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F32B4-1D6C-4C06-3524-A9524C408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5B6CFE-9AFC-7730-BD8E-A68334FF2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EBAF67-6D6A-00E7-6423-8E7AB898F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88D8F-D2B4-438A-5022-0272FC746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228BB-FD60-45E8-B441-75E5B7DA93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B356-2BA0-A80B-001E-705BA7B5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1F236-4E80-8B8B-7F85-4C663DEAD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E13E-E838-3E4E-BBB4-31BC750B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00453-E3A8-DBDA-4D16-5EDDFDA9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33F40-F193-4ED4-CCAE-B7FA2E21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6A741-D9F5-AD95-D05E-2BFDAD37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5B7018-95CD-9401-3C6E-AC0FB08A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518A-19AB-04CC-7C4C-B12998EC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C0B4-43DA-93A6-61B1-7006AD8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C7BA9-6EF7-5F93-F294-BF9CD72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D85A8-930F-F840-3672-217046F4A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501D7-DF54-9652-79BD-9BEE6FDC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6FA9-8777-9982-FEAD-D5DD6A78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9ADD3-FEA2-BA0E-892D-4576A45C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6BFBD-AEA6-EFA2-CAC7-58FD0B79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48835-2605-47A5-0B37-28255DAD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3AA9C-86BA-01D2-7797-ED65AC61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028F-3278-99E9-245C-29D03B3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EA35-9FA8-67D1-94AC-AE4DF1B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1E4A3-C19C-E9BA-26CC-F0785AEB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6455-FA17-2BB1-77FC-B9ACC59F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79F41-E161-53ED-6F05-A6F0515A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1074-02DC-7A99-7FE5-54BFD54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CBFC4-1660-79ED-9BC6-EF57CB6F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9DF43-4028-4BC7-6399-D91AE57A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5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EB3B8-2E4E-2B0D-00A2-2A76A132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13B54-B94C-A2C4-71DC-A77B035F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DFAB3-02E0-186D-9589-B434E3953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B6E2BA-7124-325D-FE8D-7D0ADE37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5E9FC-EB54-29DA-35A5-B0C7DB02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D7FDE-4575-DB63-1604-461260F1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C2B84-D920-E122-24D8-BC204172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3BE2E-6A03-48C5-0D29-C69ABB5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DAD74-B0CC-08D0-43CE-D3F99D28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EE401-CB5C-92EF-C8F1-8B7815CC8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F3771-5723-DEE8-6FEC-E505D32A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77096A-7ADD-6C26-6C37-21FA78A1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E8B1D2-A51E-BC8D-993A-846C0B65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2419A0-B5BA-DAAF-C66D-8C6F8155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6AD33-D1EA-12CF-0D8D-A8A1CAD4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81717-7583-12A3-8ADF-0EA2CD5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D65113-67F4-882F-737E-75236EF9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049B7-8969-A477-1F35-D0AAA4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7EBB86-0863-389A-C165-D3E34ACC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852F8B-75D1-9B6C-16E3-DE5450E8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99A43-D98A-947B-A667-E615DCA8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6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502E2-3B8B-3323-9A26-34164082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3C74A-6CA2-FB4F-9191-20D789DB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EB5CE-5A84-FB4E-D9BF-A440D9E8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03624-058E-FA8A-0DB0-6E6D209F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F45D4-DEB3-31F2-1F0E-F6D2C2B3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EF71F-83CB-7072-22F6-980145B4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0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AD485-3FA9-1CD9-50A9-2ED1D20C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8C79D-B350-664C-7BB1-66957FC0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F8FC3-65C6-6AA0-31FE-1ECA0607C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2A7E9-A7F1-E31D-CBAA-9A587EC1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53B08-0D08-493C-8D24-07EC8201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4C658-423D-DB67-F48F-A4EEC421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5FE2C8-8C94-9F6B-125D-C3489FD6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1CC20-E638-8C1F-4680-17A4EAC8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0E927-6CD2-9C12-E645-2D73DB380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EB20D-DED2-48E1-B447-2D937965B0CE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8D9D-E72C-AD64-D2C8-1E371D7D6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34732-B1EC-F700-FF66-D6039291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C1D5-93B8-4765-8DDC-84B8E5C6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0D9E0-C738-C60C-7922-AA39F2D64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Action </a:t>
            </a:r>
            <a:r>
              <a:rPr lang="ko-KR" altLang="en-US" dirty="0"/>
              <a:t>이름 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E7DA8B-0D5F-0740-0BA8-EF655C284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25-01-14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98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8B1D-C39D-5F02-CC1F-E162311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Action </a:t>
            </a:r>
            <a:r>
              <a:rPr lang="ko-KR" altLang="en-US" b="1" dirty="0"/>
              <a:t>이름 기본 형식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EA4D84D1-E76C-2B3A-4618-F2D74EB7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551" y="1690688"/>
            <a:ext cx="3677339" cy="4351338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48B08A-AAE4-0673-AE7E-6BA20DAB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3" y="1690688"/>
            <a:ext cx="7776874" cy="25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2C2E-2DC9-D087-3E3D-D29AF7C6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확장 타입 </a:t>
            </a:r>
            <a:r>
              <a:rPr lang="en-US" altLang="ko-KR" b="1" dirty="0"/>
              <a:t>(EEE)</a:t>
            </a:r>
            <a:endParaRPr lang="ko-KR" alt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D7A663C7-6369-DF72-3576-E32375B73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31" y="1825625"/>
            <a:ext cx="4853188" cy="4351338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25EEC0-2A17-F6F8-10FC-AEF412AC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0466"/>
            <a:ext cx="5085770" cy="50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D8B0F-55F7-135A-1D92-56EAF80F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Action </a:t>
            </a:r>
            <a:r>
              <a:rPr lang="ko-KR" altLang="en-US" b="1" dirty="0"/>
              <a:t>사용 범위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EFF44CE-0BED-7CD2-CF62-A7C7D790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81" y="1946612"/>
            <a:ext cx="5229955" cy="3905795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9D1853-BD8B-6F3E-3978-65B10436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3163"/>
            <a:ext cx="579200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26651-BF9F-8E1F-D3A0-BFCF18B3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</a:t>
            </a:r>
            <a:r>
              <a:rPr lang="ko-KR" altLang="en-US" b="1" dirty="0"/>
              <a:t> 시스템 실제 디바이스 이름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A847F5D-1832-49AB-5583-B3404C54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2267502"/>
            <a:ext cx="5753903" cy="3467584"/>
          </a:xfrm>
        </p:spPr>
      </p:pic>
    </p:spTree>
    <p:extLst>
      <p:ext uri="{BB962C8B-B14F-4D97-AF65-F5344CB8AC3E}">
        <p14:creationId xmlns:p14="http://schemas.microsoft.com/office/powerpoint/2010/main" val="249439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F5ED51-BF7B-71B6-B866-343C39E62FAF}"/>
              </a:ext>
            </a:extLst>
          </p:cNvPr>
          <p:cNvSpPr/>
          <p:nvPr/>
        </p:nvSpPr>
        <p:spPr>
          <a:xfrm>
            <a:off x="5753264" y="2060665"/>
            <a:ext cx="6380954" cy="4697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212111-A42D-851E-CFED-7786D5F4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</a:t>
            </a:r>
            <a:r>
              <a:rPr lang="en-US" altLang="ko-KR" dirty="0"/>
              <a:t>Action </a:t>
            </a:r>
            <a:r>
              <a:rPr lang="ko-KR" altLang="en-US" dirty="0"/>
              <a:t>예제 모델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75363A1-DE55-2DFA-FC35-656E9A5A0321}"/>
              </a:ext>
            </a:extLst>
          </p:cNvPr>
          <p:cNvGrpSpPr/>
          <p:nvPr/>
        </p:nvGrpSpPr>
        <p:grpSpPr>
          <a:xfrm>
            <a:off x="9398182" y="4145279"/>
            <a:ext cx="2643414" cy="1614354"/>
            <a:chOff x="450850" y="1905000"/>
            <a:chExt cx="2643414" cy="16143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A64532-3605-8A64-C81B-33CBFCF45AA7}"/>
                </a:ext>
              </a:extLst>
            </p:cNvPr>
            <p:cNvSpPr/>
            <p:nvPr/>
          </p:nvSpPr>
          <p:spPr>
            <a:xfrm>
              <a:off x="450850" y="1905000"/>
              <a:ext cx="2643414" cy="1614354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F1</a:t>
              </a:r>
              <a:endParaRPr lang="ko-KR" altLang="en-US" sz="40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11789F9-FC8B-06CC-2506-4C6DBEAC178C}"/>
                </a:ext>
              </a:extLst>
            </p:cNvPr>
            <p:cNvSpPr/>
            <p:nvPr/>
          </p:nvSpPr>
          <p:spPr>
            <a:xfrm>
              <a:off x="1010557" y="2712177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FDevice1</a:t>
              </a:r>
              <a:br>
                <a:rPr lang="en-US" altLang="ko-KR" sz="800" dirty="0"/>
              </a:br>
              <a:r>
                <a:rPr lang="en-US" altLang="ko-KR" sz="800" dirty="0"/>
                <a:t>.ADV</a:t>
              </a:r>
            </a:p>
            <a:p>
              <a:pPr algn="ctr"/>
              <a:r>
                <a:rPr lang="en-US" altLang="ko-KR" sz="800" dirty="0"/>
                <a:t>(100:200)</a:t>
              </a:r>
              <a:endParaRPr lang="ko-KR" altLang="en-US" sz="8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6794FA-AEF6-F38F-F838-11EB8B1F655A}"/>
              </a:ext>
            </a:extLst>
          </p:cNvPr>
          <p:cNvGrpSpPr/>
          <p:nvPr/>
        </p:nvGrpSpPr>
        <p:grpSpPr>
          <a:xfrm>
            <a:off x="9398182" y="2218507"/>
            <a:ext cx="2643414" cy="1614354"/>
            <a:chOff x="6337300" y="1906087"/>
            <a:chExt cx="2643414" cy="16143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C33017B-2B9B-9C6A-2707-2CA120DD3F32}"/>
                </a:ext>
              </a:extLst>
            </p:cNvPr>
            <p:cNvSpPr/>
            <p:nvPr/>
          </p:nvSpPr>
          <p:spPr>
            <a:xfrm>
              <a:off x="6337300" y="1906087"/>
              <a:ext cx="2643414" cy="1614354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F1</a:t>
              </a:r>
              <a:endParaRPr lang="ko-KR" altLang="en-US" sz="4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64BC09-19F9-D1F0-FDC5-D7A406E8BB49}"/>
                </a:ext>
              </a:extLst>
            </p:cNvPr>
            <p:cNvSpPr/>
            <p:nvPr/>
          </p:nvSpPr>
          <p:spPr>
            <a:xfrm>
              <a:off x="6897007" y="2713264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FDevice1</a:t>
              </a:r>
              <a:br>
                <a:rPr lang="en-US" altLang="ko-KR" sz="800" dirty="0"/>
              </a:br>
              <a:r>
                <a:rPr lang="en-US" altLang="ko-KR" sz="800" dirty="0"/>
                <a:t>.ADV</a:t>
              </a:r>
            </a:p>
            <a:p>
              <a:pPr algn="ctr"/>
              <a:r>
                <a:rPr lang="en-US" altLang="ko-KR" sz="800" dirty="0"/>
                <a:t>(500:300)</a:t>
              </a:r>
              <a:endParaRPr lang="ko-KR" altLang="en-US" sz="8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E9F976-7775-78F3-F0A0-3B4A686365E3}"/>
              </a:ext>
            </a:extLst>
          </p:cNvPr>
          <p:cNvGrpSpPr/>
          <p:nvPr/>
        </p:nvGrpSpPr>
        <p:grpSpPr>
          <a:xfrm>
            <a:off x="150404" y="2218507"/>
            <a:ext cx="5016500" cy="3212013"/>
            <a:chOff x="1646101" y="2114004"/>
            <a:chExt cx="5016500" cy="321201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6BB2B2-D4B2-CBB3-1EC2-5EC5627302C6}"/>
                </a:ext>
              </a:extLst>
            </p:cNvPr>
            <p:cNvGrpSpPr/>
            <p:nvPr/>
          </p:nvGrpSpPr>
          <p:grpSpPr>
            <a:xfrm>
              <a:off x="1646101" y="2114004"/>
              <a:ext cx="5016500" cy="3124199"/>
              <a:chOff x="450850" y="1904999"/>
              <a:chExt cx="5016500" cy="312419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A34BAF5-F6FB-9E95-86B8-639A6EDA075E}"/>
                  </a:ext>
                </a:extLst>
              </p:cNvPr>
              <p:cNvSpPr/>
              <p:nvPr/>
            </p:nvSpPr>
            <p:spPr>
              <a:xfrm>
                <a:off x="450850" y="1904999"/>
                <a:ext cx="5016500" cy="3124199"/>
              </a:xfrm>
              <a:prstGeom prst="rect">
                <a:avLst/>
              </a:prstGeom>
              <a:solidFill>
                <a:srgbClr val="4678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000" dirty="0"/>
                  <a:t>M</a:t>
                </a:r>
                <a:endParaRPr lang="ko-KR" altLang="en-US" sz="400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8549915-2C1F-7BB0-CE2E-8BFCBC26AC7B}"/>
                  </a:ext>
                </a:extLst>
              </p:cNvPr>
              <p:cNvSpPr/>
              <p:nvPr/>
            </p:nvSpPr>
            <p:spPr>
              <a:xfrm>
                <a:off x="838200" y="2678612"/>
                <a:ext cx="1524000" cy="5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MDevice1</a:t>
                </a:r>
                <a:br>
                  <a:rPr lang="en-US" altLang="ko-KR" sz="800" dirty="0"/>
                </a:br>
                <a:r>
                  <a:rPr lang="en-US" altLang="ko-KR" sz="800" dirty="0"/>
                  <a:t>.ADV</a:t>
                </a: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3BBC41-B072-21FE-B0CB-F920792B6530}"/>
                  </a:ext>
                </a:extLst>
              </p:cNvPr>
              <p:cNvSpPr/>
              <p:nvPr/>
            </p:nvSpPr>
            <p:spPr>
              <a:xfrm>
                <a:off x="3191692" y="3954419"/>
                <a:ext cx="1524000" cy="5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MDevice1</a:t>
                </a:r>
                <a:br>
                  <a:rPr lang="en-US" altLang="ko-KR" sz="800" dirty="0"/>
                </a:br>
                <a:r>
                  <a:rPr lang="en-US" altLang="ko-KR" sz="800" dirty="0"/>
                  <a:t>.RET</a:t>
                </a:r>
                <a:endParaRPr lang="ko-KR" altLang="en-US" sz="800" dirty="0"/>
              </a:p>
            </p:txBody>
          </p: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C7A647C0-C37E-1726-565A-75B6CA75B366}"/>
                  </a:ext>
                </a:extLst>
              </p:cNvPr>
              <p:cNvCxnSpPr>
                <a:cxnSpLocks/>
                <a:stCxn id="6" idx="5"/>
                <a:endCxn id="7" idx="1"/>
              </p:cNvCxnSpPr>
              <p:nvPr/>
            </p:nvCxnSpPr>
            <p:spPr>
              <a:xfrm rot="16200000" flipH="1">
                <a:off x="2318648" y="2932584"/>
                <a:ext cx="916597" cy="1275862"/>
              </a:xfrm>
              <a:prstGeom prst="bentConnector3">
                <a:avLst>
                  <a:gd name="adj1" fmla="val 50000"/>
                </a:avLst>
              </a:prstGeom>
              <a:ln w="25400">
                <a:prstDash val="solid"/>
                <a:headEnd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2020389-A3B0-4C69-523A-78F83A987943}"/>
                </a:ext>
              </a:extLst>
            </p:cNvPr>
            <p:cNvSpPr/>
            <p:nvPr/>
          </p:nvSpPr>
          <p:spPr>
            <a:xfrm>
              <a:off x="2448197" y="4484011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OtherFlow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.Device1</a:t>
              </a:r>
              <a:br>
                <a:rPr lang="en-US" altLang="ko-KR" sz="800" dirty="0"/>
              </a:br>
              <a:r>
                <a:rPr lang="en-US" altLang="ko-KR" sz="800" dirty="0"/>
                <a:t>.RET</a:t>
              </a:r>
              <a:endParaRPr lang="ko-KR" altLang="en-US" sz="8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49618976-B253-A4CB-9D8F-21A6CAB9265D}"/>
                </a:ext>
              </a:extLst>
            </p:cNvPr>
            <p:cNvCxnSpPr>
              <a:cxnSpLocks/>
              <a:stCxn id="7" idx="3"/>
              <a:endCxn id="34" idx="6"/>
            </p:cNvCxnSpPr>
            <p:nvPr/>
          </p:nvCxnSpPr>
          <p:spPr>
            <a:xfrm rot="5400000">
              <a:off x="4220672" y="4348555"/>
              <a:ext cx="140982" cy="637931"/>
            </a:xfrm>
            <a:prstGeom prst="bentConnector2">
              <a:avLst/>
            </a:prstGeom>
            <a:ln w="25400">
              <a:prstDash val="solid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곱하기 기호 37">
              <a:extLst>
                <a:ext uri="{FF2B5EF4-FFF2-40B4-BE49-F238E27FC236}">
                  <a16:creationId xmlns:a16="http://schemas.microsoft.com/office/drawing/2014/main" id="{5B40113F-5FDA-1483-08B2-D9E9694562B3}"/>
                </a:ext>
              </a:extLst>
            </p:cNvPr>
            <p:cNvSpPr/>
            <p:nvPr/>
          </p:nvSpPr>
          <p:spPr>
            <a:xfrm>
              <a:off x="2116183" y="4176488"/>
              <a:ext cx="2188028" cy="1149529"/>
            </a:xfrm>
            <a:prstGeom prst="mathMultiply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9D83D8-1F2A-8541-0041-72065AA9AE61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10719889" y="3832861"/>
            <a:ext cx="0" cy="312418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CB5D031-A017-AE39-3B72-72FFF478B2C4}"/>
              </a:ext>
            </a:extLst>
          </p:cNvPr>
          <p:cNvGrpSpPr/>
          <p:nvPr/>
        </p:nvGrpSpPr>
        <p:grpSpPr>
          <a:xfrm>
            <a:off x="5951403" y="2218506"/>
            <a:ext cx="2643414" cy="3124199"/>
            <a:chOff x="450850" y="1904999"/>
            <a:chExt cx="2643414" cy="312419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A6A39A1-BEAC-BD10-F488-74AD835E4666}"/>
                </a:ext>
              </a:extLst>
            </p:cNvPr>
            <p:cNvSpPr/>
            <p:nvPr/>
          </p:nvSpPr>
          <p:spPr>
            <a:xfrm>
              <a:off x="450850" y="1904999"/>
              <a:ext cx="2643414" cy="3124199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M2</a:t>
              </a:r>
              <a:endParaRPr lang="ko-KR" altLang="en-US" sz="40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D3041A3-2A92-C728-78A8-5E90EDB1F594}"/>
                </a:ext>
              </a:extLst>
            </p:cNvPr>
            <p:cNvSpPr/>
            <p:nvPr/>
          </p:nvSpPr>
          <p:spPr>
            <a:xfrm>
              <a:off x="838200" y="2678612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MDevice1</a:t>
              </a:r>
              <a:br>
                <a:rPr lang="en-US" altLang="ko-KR" sz="800" dirty="0"/>
              </a:br>
              <a:r>
                <a:rPr lang="en-US" altLang="ko-KR" sz="800" dirty="0"/>
                <a:t>.GO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F748D26-1CA1-EF34-42E6-11A8EB21888F}"/>
                </a:ext>
              </a:extLst>
            </p:cNvPr>
            <p:cNvSpPr/>
            <p:nvPr/>
          </p:nvSpPr>
          <p:spPr>
            <a:xfrm>
              <a:off x="1197610" y="4071439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MDevice1</a:t>
              </a:r>
              <a:br>
                <a:rPr lang="en-US" altLang="ko-KR" sz="800" dirty="0"/>
              </a:br>
              <a:r>
                <a:rPr lang="en-US" altLang="ko-KR" sz="800" dirty="0"/>
                <a:t>.GO</a:t>
              </a:r>
              <a:endParaRPr lang="ko-KR" altLang="en-US" sz="800" dirty="0"/>
            </a:p>
          </p:txBody>
        </p: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5B604EB0-C43E-F6EF-406E-538B43C43595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 rot="5400000">
              <a:off x="1263097" y="3269915"/>
              <a:ext cx="1033617" cy="718220"/>
            </a:xfrm>
            <a:prstGeom prst="bentConnector3">
              <a:avLst>
                <a:gd name="adj1" fmla="val 50000"/>
              </a:avLst>
            </a:prstGeom>
            <a:ln w="25400">
              <a:prstDash val="solid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FD89379-645F-4C1D-E087-C257BF6E2CE0}"/>
              </a:ext>
            </a:extLst>
          </p:cNvPr>
          <p:cNvSpPr txBox="1"/>
          <p:nvPr/>
        </p:nvSpPr>
        <p:spPr>
          <a:xfrm>
            <a:off x="6096000" y="5512076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반복실행 기본 </a:t>
            </a:r>
            <a:endParaRPr lang="en-US" altLang="ko-KR" dirty="0"/>
          </a:p>
          <a:p>
            <a:r>
              <a:rPr lang="ko-KR" altLang="en-US" dirty="0"/>
              <a:t>파라메터만 가능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0F8EF-EE92-35E7-F5EC-BB14CB594938}"/>
              </a:ext>
            </a:extLst>
          </p:cNvPr>
          <p:cNvSpPr txBox="1"/>
          <p:nvPr/>
        </p:nvSpPr>
        <p:spPr>
          <a:xfrm>
            <a:off x="9564188" y="5835241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en-US" altLang="ko-KR" dirty="0"/>
              <a:t>Action </a:t>
            </a:r>
            <a:r>
              <a:rPr lang="ko-KR" altLang="en-US" dirty="0"/>
              <a:t>다른 </a:t>
            </a:r>
            <a:endParaRPr lang="en-US" altLang="ko-KR" dirty="0"/>
          </a:p>
          <a:p>
            <a:r>
              <a:rPr lang="ko-KR" altLang="en-US" dirty="0"/>
              <a:t>파라메터 호출은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Work </a:t>
            </a:r>
            <a:r>
              <a:rPr lang="ko-KR" altLang="en-US" dirty="0"/>
              <a:t>분리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4E0F-9FA9-CF1B-7DE9-F51E504EF6DC}"/>
              </a:ext>
            </a:extLst>
          </p:cNvPr>
          <p:cNvSpPr txBox="1"/>
          <p:nvPr/>
        </p:nvSpPr>
        <p:spPr>
          <a:xfrm>
            <a:off x="5067536" y="1394792"/>
            <a:ext cx="722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어떤 의미인지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두번</a:t>
            </a:r>
            <a:r>
              <a:rPr lang="ko-KR" altLang="en-US" dirty="0">
                <a:solidFill>
                  <a:srgbClr val="FF0000"/>
                </a:solidFill>
              </a:rPr>
              <a:t> 이상 실행할 때</a:t>
            </a:r>
            <a:r>
              <a:rPr lang="en-US" altLang="ko-KR" dirty="0">
                <a:solidFill>
                  <a:srgbClr val="FF0000"/>
                </a:solidFill>
              </a:rPr>
              <a:t>, parameter</a:t>
            </a:r>
            <a:r>
              <a:rPr lang="ko-KR" altLang="en-US" dirty="0">
                <a:solidFill>
                  <a:srgbClr val="FF0000"/>
                </a:solidFill>
              </a:rPr>
              <a:t> 받거나 다르면 어떤 문제가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9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E146-8F04-785F-236A-30E1441B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C47B2-1026-04C2-4E14-E8EAE721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/>
              <a:t>Action </a:t>
            </a:r>
            <a:r>
              <a:rPr lang="ko-KR" altLang="en-US" dirty="0"/>
              <a:t>예제 모델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D2C453-5DDA-9DD5-20F6-BE1C1C06D5D4}"/>
              </a:ext>
            </a:extLst>
          </p:cNvPr>
          <p:cNvGrpSpPr/>
          <p:nvPr/>
        </p:nvGrpSpPr>
        <p:grpSpPr>
          <a:xfrm>
            <a:off x="921113" y="2420982"/>
            <a:ext cx="5016500" cy="3124199"/>
            <a:chOff x="450850" y="1904999"/>
            <a:chExt cx="5016500" cy="31241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3B27C4-4513-A510-FDE7-337190CB163D}"/>
                </a:ext>
              </a:extLst>
            </p:cNvPr>
            <p:cNvSpPr/>
            <p:nvPr/>
          </p:nvSpPr>
          <p:spPr>
            <a:xfrm>
              <a:off x="450850" y="1904999"/>
              <a:ext cx="5016500" cy="3124199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M</a:t>
              </a:r>
              <a:endParaRPr lang="ko-KR" altLang="en-US" sz="4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CA467E9-EB4C-A3C8-7B46-FD14F746C8A4}"/>
                </a:ext>
              </a:extLst>
            </p:cNvPr>
            <p:cNvSpPr/>
            <p:nvPr/>
          </p:nvSpPr>
          <p:spPr>
            <a:xfrm>
              <a:off x="838200" y="2678612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MDevice1</a:t>
              </a:r>
              <a:br>
                <a:rPr lang="en-US" altLang="ko-KR" sz="800" dirty="0"/>
              </a:br>
              <a:r>
                <a:rPr lang="en-US" altLang="ko-KR" sz="800" dirty="0"/>
                <a:t>.ADV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9F97AA8-3E77-6098-5AF6-C3A2E539AD86}"/>
                </a:ext>
              </a:extLst>
            </p:cNvPr>
            <p:cNvSpPr/>
            <p:nvPr/>
          </p:nvSpPr>
          <p:spPr>
            <a:xfrm>
              <a:off x="3191692" y="3954419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MDevice1</a:t>
              </a:r>
              <a:br>
                <a:rPr lang="en-US" altLang="ko-KR" sz="800" dirty="0"/>
              </a:br>
              <a:r>
                <a:rPr lang="en-US" altLang="ko-KR" sz="800" dirty="0"/>
                <a:t>.RET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6E5447A4-265F-CA42-00BE-57A10118B7B9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 rot="16200000" flipH="1">
              <a:off x="2318648" y="2932584"/>
              <a:ext cx="916597" cy="1275862"/>
            </a:xfrm>
            <a:prstGeom prst="bentConnector3">
              <a:avLst>
                <a:gd name="adj1" fmla="val 50000"/>
              </a:avLst>
            </a:prstGeom>
            <a:ln w="25400">
              <a:prstDash val="solid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005F21E-9E62-6359-69FA-C382C3822D39}"/>
              </a:ext>
            </a:extLst>
          </p:cNvPr>
          <p:cNvSpPr/>
          <p:nvPr/>
        </p:nvSpPr>
        <p:spPr>
          <a:xfrm>
            <a:off x="6924795" y="3338559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OtherFlow</a:t>
            </a:r>
            <a:endParaRPr lang="en-US" altLang="ko-KR" sz="800" dirty="0"/>
          </a:p>
          <a:p>
            <a:pPr algn="ctr"/>
            <a:r>
              <a:rPr lang="en-US" altLang="ko-KR" sz="800" dirty="0"/>
              <a:t>.Device1</a:t>
            </a:r>
            <a:br>
              <a:rPr lang="en-US" altLang="ko-KR" sz="800" dirty="0"/>
            </a:br>
            <a:r>
              <a:rPr lang="en-US" altLang="ko-KR" sz="800" dirty="0"/>
              <a:t>.RET</a:t>
            </a:r>
          </a:p>
          <a:p>
            <a:pPr algn="ctr"/>
            <a:r>
              <a:rPr lang="en-US" altLang="ko-KR" sz="800" dirty="0"/>
              <a:t>(500)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683314-00D6-BDF5-6E18-A67866DD263C}"/>
              </a:ext>
            </a:extLst>
          </p:cNvPr>
          <p:cNvGrpSpPr/>
          <p:nvPr/>
        </p:nvGrpSpPr>
        <p:grpSpPr>
          <a:xfrm>
            <a:off x="9158179" y="5054248"/>
            <a:ext cx="2643414" cy="1614354"/>
            <a:chOff x="6337300" y="1906087"/>
            <a:chExt cx="2643414" cy="16143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CFE405-530F-9D0B-4E01-AD73913DABE6}"/>
                </a:ext>
              </a:extLst>
            </p:cNvPr>
            <p:cNvSpPr/>
            <p:nvPr/>
          </p:nvSpPr>
          <p:spPr>
            <a:xfrm>
              <a:off x="6337300" y="1906087"/>
              <a:ext cx="2643414" cy="1614354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F1</a:t>
              </a:r>
              <a:endParaRPr lang="ko-KR" altLang="en-US" sz="4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274E23B-C901-C82C-1128-A9A3D01CAB48}"/>
                </a:ext>
              </a:extLst>
            </p:cNvPr>
            <p:cNvSpPr/>
            <p:nvPr/>
          </p:nvSpPr>
          <p:spPr>
            <a:xfrm>
              <a:off x="6897007" y="2713264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2"/>
                  </a:solidFill>
                </a:rPr>
                <a:t>FDevice1</a:t>
              </a:r>
              <a:br>
                <a:rPr lang="en-US" altLang="ko-KR" sz="800" dirty="0">
                  <a:solidFill>
                    <a:schemeClr val="accent2"/>
                  </a:solidFill>
                </a:rPr>
              </a:br>
              <a:r>
                <a:rPr lang="en-US" altLang="ko-KR" sz="800" dirty="0">
                  <a:solidFill>
                    <a:schemeClr val="accent2"/>
                  </a:solidFill>
                </a:rPr>
                <a:t>.ADV</a:t>
              </a:r>
            </a:p>
            <a:p>
              <a:pPr algn="ctr"/>
              <a:r>
                <a:rPr lang="en-US" altLang="ko-KR" sz="800" dirty="0"/>
                <a:t>(500:300)</a:t>
              </a:r>
              <a:endParaRPr lang="ko-KR" altLang="en-US" sz="800" dirty="0"/>
            </a:p>
          </p:txBody>
        </p:sp>
      </p:grp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3D443A7-E808-FF1B-35EC-1EA4DBE35F78}"/>
              </a:ext>
            </a:extLst>
          </p:cNvPr>
          <p:cNvCxnSpPr>
            <a:cxnSpLocks/>
            <a:stCxn id="22" idx="2"/>
            <a:endCxn id="4" idx="3"/>
          </p:cNvCxnSpPr>
          <p:nvPr/>
        </p:nvCxnSpPr>
        <p:spPr>
          <a:xfrm rot="10800000">
            <a:off x="5937613" y="3983083"/>
            <a:ext cx="987182" cy="527049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32EEBC2-1D20-B331-0F51-06EA6A5E38E8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rot="10800000" flipV="1">
            <a:off x="5937613" y="3592558"/>
            <a:ext cx="987182" cy="39052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666C6C2-00DE-955F-7BE0-94515C8DA2B6}"/>
              </a:ext>
            </a:extLst>
          </p:cNvPr>
          <p:cNvSpPr/>
          <p:nvPr/>
        </p:nvSpPr>
        <p:spPr>
          <a:xfrm>
            <a:off x="6924795" y="4256131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FDevice1</a:t>
            </a:r>
            <a:br>
              <a:rPr lang="en-US" altLang="ko-KR" sz="800" dirty="0">
                <a:solidFill>
                  <a:schemeClr val="accent2"/>
                </a:solidFill>
              </a:rPr>
            </a:br>
            <a:r>
              <a:rPr lang="en-US" altLang="ko-KR" sz="800" dirty="0">
                <a:solidFill>
                  <a:schemeClr val="accent2"/>
                </a:solidFill>
              </a:rPr>
              <a:t>.ADV</a:t>
            </a:r>
          </a:p>
          <a:p>
            <a:pPr algn="ctr"/>
            <a:r>
              <a:rPr lang="en-US" altLang="ko-KR" sz="800" dirty="0"/>
              <a:t>(700)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42E5D66-2ABF-E887-BBFF-F30D1C466786}"/>
              </a:ext>
            </a:extLst>
          </p:cNvPr>
          <p:cNvSpPr/>
          <p:nvPr/>
        </p:nvSpPr>
        <p:spPr>
          <a:xfrm>
            <a:off x="6924795" y="5034503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FDevice1</a:t>
            </a:r>
            <a:br>
              <a:rPr lang="en-US" altLang="ko-KR" sz="800" dirty="0">
                <a:solidFill>
                  <a:schemeClr val="accent2"/>
                </a:solidFill>
              </a:rPr>
            </a:br>
            <a:r>
              <a:rPr lang="en-US" altLang="ko-KR" sz="800" dirty="0">
                <a:solidFill>
                  <a:schemeClr val="accent2"/>
                </a:solidFill>
              </a:rPr>
              <a:t>.ADV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C16612C-7A16-7BE1-870A-8ECBF2ED7B6E}"/>
              </a:ext>
            </a:extLst>
          </p:cNvPr>
          <p:cNvCxnSpPr>
            <a:cxnSpLocks/>
            <a:stCxn id="27" idx="2"/>
            <a:endCxn id="4" idx="3"/>
          </p:cNvCxnSpPr>
          <p:nvPr/>
        </p:nvCxnSpPr>
        <p:spPr>
          <a:xfrm rot="10800000">
            <a:off x="5937613" y="3983083"/>
            <a:ext cx="987182" cy="1305421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B7DE9188-F58F-7487-8D3E-29B2BF938AFB}"/>
              </a:ext>
            </a:extLst>
          </p:cNvPr>
          <p:cNvSpPr/>
          <p:nvPr/>
        </p:nvSpPr>
        <p:spPr>
          <a:xfrm>
            <a:off x="6924795" y="2560186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OtherFlow</a:t>
            </a:r>
            <a:endParaRPr lang="en-US" altLang="ko-KR" sz="800" dirty="0"/>
          </a:p>
          <a:p>
            <a:pPr algn="ctr"/>
            <a:r>
              <a:rPr lang="en-US" altLang="ko-KR" sz="800" dirty="0"/>
              <a:t>.Device1</a:t>
            </a:r>
            <a:br>
              <a:rPr lang="en-US" altLang="ko-KR" sz="800" dirty="0"/>
            </a:br>
            <a:r>
              <a:rPr lang="en-US" altLang="ko-KR" sz="800" dirty="0"/>
              <a:t>.RET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0FFED35-49F5-B8B9-22B0-FB9FA0C54CB3}"/>
              </a:ext>
            </a:extLst>
          </p:cNvPr>
          <p:cNvCxnSpPr>
            <a:cxnSpLocks/>
            <a:stCxn id="42" idx="2"/>
            <a:endCxn id="4" idx="3"/>
          </p:cNvCxnSpPr>
          <p:nvPr/>
        </p:nvCxnSpPr>
        <p:spPr>
          <a:xfrm rot="10800000" flipV="1">
            <a:off x="5937613" y="2814186"/>
            <a:ext cx="987182" cy="116889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72C2B7F-37CF-96AB-F308-5DEB2DB6D4EA}"/>
              </a:ext>
            </a:extLst>
          </p:cNvPr>
          <p:cNvSpPr txBox="1"/>
          <p:nvPr/>
        </p:nvSpPr>
        <p:spPr>
          <a:xfrm>
            <a:off x="8175095" y="3830792"/>
            <a:ext cx="2702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다른 </a:t>
            </a:r>
            <a:r>
              <a:rPr lang="en-US" altLang="ko-KR" sz="1100" dirty="0"/>
              <a:t>Flow </a:t>
            </a:r>
            <a:r>
              <a:rPr lang="ko-KR" altLang="en-US" sz="1100" dirty="0"/>
              <a:t>또는 내 </a:t>
            </a:r>
            <a:r>
              <a:rPr lang="en-US" altLang="ko-KR" sz="1100" dirty="0"/>
              <a:t>Flow</a:t>
            </a:r>
            <a:r>
              <a:rPr lang="ko-KR" altLang="en-US" sz="1100" dirty="0"/>
              <a:t> </a:t>
            </a:r>
            <a:r>
              <a:rPr lang="en-US" altLang="ko-KR" sz="1100" dirty="0"/>
              <a:t>Action</a:t>
            </a:r>
            <a:r>
              <a:rPr lang="ko-KR" altLang="en-US" sz="1100" dirty="0"/>
              <a:t>가져와서</a:t>
            </a:r>
            <a:endParaRPr lang="en-US" altLang="ko-KR" sz="1100" dirty="0"/>
          </a:p>
          <a:p>
            <a:r>
              <a:rPr lang="ko-KR" altLang="en-US" sz="1100" dirty="0"/>
              <a:t>입력 파라메터 필요시 재정의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DBBF-2283-23D8-F65D-AE2A8247805C}"/>
              </a:ext>
            </a:extLst>
          </p:cNvPr>
          <p:cNvSpPr txBox="1"/>
          <p:nvPr/>
        </p:nvSpPr>
        <p:spPr>
          <a:xfrm>
            <a:off x="5067536" y="1394792"/>
            <a:ext cx="732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OtherFlow.Device1.RET </a:t>
            </a:r>
            <a:r>
              <a:rPr lang="ko-KR" altLang="en-US" dirty="0">
                <a:solidFill>
                  <a:srgbClr val="FF0000"/>
                </a:solidFill>
              </a:rPr>
              <a:t>이 해당 </a:t>
            </a:r>
            <a:r>
              <a:rPr lang="en-US" altLang="ko-KR" dirty="0">
                <a:solidFill>
                  <a:srgbClr val="FF0000"/>
                </a:solidFill>
              </a:rPr>
              <a:t>flow 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parameter </a:t>
            </a:r>
            <a:r>
              <a:rPr lang="ko-KR" altLang="en-US" dirty="0">
                <a:solidFill>
                  <a:srgbClr val="FF0000"/>
                </a:solidFill>
              </a:rPr>
              <a:t>가 다른 형태로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두 번 이상 사용되면 어떻게 결정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8DE58C-84B9-54F3-5ED8-00858D6D5D6D}"/>
              </a:ext>
            </a:extLst>
          </p:cNvPr>
          <p:cNvSpPr/>
          <p:nvPr/>
        </p:nvSpPr>
        <p:spPr>
          <a:xfrm>
            <a:off x="6748096" y="2289816"/>
            <a:ext cx="2176096" cy="904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C66D19-F4D6-042B-6B48-56A958B2D078}"/>
              </a:ext>
            </a:extLst>
          </p:cNvPr>
          <p:cNvSpPr/>
          <p:nvPr/>
        </p:nvSpPr>
        <p:spPr>
          <a:xfrm>
            <a:off x="6748096" y="4912792"/>
            <a:ext cx="1978269" cy="78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5D380-FD73-169C-0B94-4AAC87B98945}"/>
              </a:ext>
            </a:extLst>
          </p:cNvPr>
          <p:cNvSpPr txBox="1"/>
          <p:nvPr/>
        </p:nvSpPr>
        <p:spPr>
          <a:xfrm>
            <a:off x="2120223" y="5934670"/>
            <a:ext cx="626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flow </a:t>
            </a:r>
            <a:r>
              <a:rPr lang="ko-KR" altLang="en-US" dirty="0">
                <a:solidFill>
                  <a:srgbClr val="FF0000"/>
                </a:solidFill>
              </a:rPr>
              <a:t>에서도 마찬가지로 서로 다른 </a:t>
            </a:r>
            <a:r>
              <a:rPr lang="en-US" altLang="ko-KR" dirty="0">
                <a:solidFill>
                  <a:srgbClr val="FF0000"/>
                </a:solidFill>
              </a:rPr>
              <a:t>parameter </a:t>
            </a:r>
            <a:r>
              <a:rPr lang="ko-KR" altLang="en-US" dirty="0">
                <a:solidFill>
                  <a:srgbClr val="FF0000"/>
                </a:solidFill>
              </a:rPr>
              <a:t>를 사용한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F1.FDevice1 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F2.FDevice1 </a:t>
            </a:r>
            <a:r>
              <a:rPr lang="ko-KR" altLang="en-US" dirty="0">
                <a:solidFill>
                  <a:srgbClr val="FF0000"/>
                </a:solidFill>
              </a:rPr>
              <a:t>이 있을 </a:t>
            </a:r>
            <a:r>
              <a:rPr lang="ko-KR" altLang="en-US" dirty="0" err="1">
                <a:solidFill>
                  <a:srgbClr val="FF0000"/>
                </a:solidFill>
              </a:rPr>
              <a:t>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Parameter </a:t>
            </a:r>
            <a:r>
              <a:rPr lang="ko-KR" altLang="en-US" dirty="0">
                <a:solidFill>
                  <a:srgbClr val="FF0000"/>
                </a:solidFill>
              </a:rPr>
              <a:t>를 어떻게 결정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AF7008-F364-9F40-153C-AC954C011F32}"/>
              </a:ext>
            </a:extLst>
          </p:cNvPr>
          <p:cNvCxnSpPr>
            <a:stCxn id="16" idx="0"/>
          </p:cNvCxnSpPr>
          <p:nvPr/>
        </p:nvCxnSpPr>
        <p:spPr>
          <a:xfrm flipV="1">
            <a:off x="5254062" y="5542503"/>
            <a:ext cx="1494034" cy="392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A53815-7F16-CBCA-E423-3CE7E407D657}"/>
              </a:ext>
            </a:extLst>
          </p:cNvPr>
          <p:cNvCxnSpPr>
            <a:endCxn id="13" idx="0"/>
          </p:cNvCxnSpPr>
          <p:nvPr/>
        </p:nvCxnSpPr>
        <p:spPr>
          <a:xfrm>
            <a:off x="7394331" y="2011409"/>
            <a:ext cx="441813" cy="27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80431-6BFF-3613-BEB9-F15EC772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D0EAE-278E-0B34-2B5E-BC68003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en-US" altLang="ko-KR" dirty="0"/>
              <a:t>Action </a:t>
            </a:r>
            <a:r>
              <a:rPr lang="ko-KR" altLang="en-US" dirty="0"/>
              <a:t>예제 모델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94578E-E7B4-D70F-C0E8-B56DB36C4968}"/>
              </a:ext>
            </a:extLst>
          </p:cNvPr>
          <p:cNvGrpSpPr/>
          <p:nvPr/>
        </p:nvGrpSpPr>
        <p:grpSpPr>
          <a:xfrm>
            <a:off x="450850" y="1904999"/>
            <a:ext cx="5016500" cy="3124199"/>
            <a:chOff x="450850" y="1904999"/>
            <a:chExt cx="5016500" cy="31241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C2EEC6-6FFF-B0CC-89D9-05597F5BEFCE}"/>
                </a:ext>
              </a:extLst>
            </p:cNvPr>
            <p:cNvSpPr/>
            <p:nvPr/>
          </p:nvSpPr>
          <p:spPr>
            <a:xfrm>
              <a:off x="450850" y="1904999"/>
              <a:ext cx="5016500" cy="3124199"/>
            </a:xfrm>
            <a:prstGeom prst="rect">
              <a:avLst/>
            </a:prstGeom>
            <a:solidFill>
              <a:srgbClr val="4678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0" dirty="0"/>
                <a:t>M</a:t>
              </a:r>
              <a:endParaRPr lang="ko-KR" altLang="en-US" sz="4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48360E-7AFA-09CF-378B-405700A72CA9}"/>
                </a:ext>
              </a:extLst>
            </p:cNvPr>
            <p:cNvSpPr/>
            <p:nvPr/>
          </p:nvSpPr>
          <p:spPr>
            <a:xfrm>
              <a:off x="838200" y="2678612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2"/>
                  </a:solidFill>
                </a:rPr>
                <a:t>MDevice1</a:t>
              </a:r>
              <a:br>
                <a:rPr lang="en-US" altLang="ko-KR" sz="800" dirty="0">
                  <a:solidFill>
                    <a:schemeClr val="accent2"/>
                  </a:solidFill>
                </a:rPr>
              </a:br>
              <a:r>
                <a:rPr lang="en-US" altLang="ko-KR" sz="800" dirty="0">
                  <a:solidFill>
                    <a:schemeClr val="accent2"/>
                  </a:solidFill>
                </a:rPr>
                <a:t>.ADV</a:t>
              </a:r>
            </a:p>
            <a:p>
              <a:pPr algn="ctr"/>
              <a:r>
                <a:rPr lang="en-US" altLang="ko-KR" sz="800" dirty="0"/>
                <a:t>(500:300)</a:t>
              </a:r>
              <a:endParaRPr lang="ko-KR" altLang="en-US" sz="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0BBAD7-97F0-C925-658D-11106384A2D9}"/>
                </a:ext>
              </a:extLst>
            </p:cNvPr>
            <p:cNvSpPr/>
            <p:nvPr/>
          </p:nvSpPr>
          <p:spPr>
            <a:xfrm>
              <a:off x="3191692" y="3954419"/>
              <a:ext cx="1524000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MDevice1</a:t>
              </a:r>
              <a:br>
                <a:rPr lang="en-US" altLang="ko-KR" sz="800" dirty="0"/>
              </a:br>
              <a:r>
                <a:rPr lang="en-US" altLang="ko-KR" sz="800" dirty="0"/>
                <a:t>.RET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3D586FCC-2695-C62F-EA5C-B28D82938533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 rot="16200000" flipH="1">
              <a:off x="2318648" y="2932584"/>
              <a:ext cx="916597" cy="1275862"/>
            </a:xfrm>
            <a:prstGeom prst="bentConnector3">
              <a:avLst>
                <a:gd name="adj1" fmla="val 50000"/>
              </a:avLst>
            </a:prstGeom>
            <a:ln w="25400">
              <a:prstDash val="solid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A914CB-4A25-C6FF-6D66-FFD20CC1007A}"/>
              </a:ext>
            </a:extLst>
          </p:cNvPr>
          <p:cNvSpPr/>
          <p:nvPr/>
        </p:nvSpPr>
        <p:spPr>
          <a:xfrm>
            <a:off x="6337300" y="1906086"/>
            <a:ext cx="5016500" cy="3124199"/>
          </a:xfrm>
          <a:prstGeom prst="rect">
            <a:avLst/>
          </a:prstGeom>
          <a:solidFill>
            <a:srgbClr val="4678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dirty="0"/>
              <a:t>F</a:t>
            </a:r>
            <a:endParaRPr lang="ko-KR" altLang="en-US" sz="4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311E74A-FE23-0751-E5AE-278A56808373}"/>
              </a:ext>
            </a:extLst>
          </p:cNvPr>
          <p:cNvSpPr/>
          <p:nvPr/>
        </p:nvSpPr>
        <p:spPr>
          <a:xfrm>
            <a:off x="6724650" y="2679699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FDevice1</a:t>
            </a:r>
            <a:br>
              <a:rPr lang="en-US" altLang="ko-KR" sz="800" dirty="0"/>
            </a:br>
            <a:r>
              <a:rPr lang="en-US" altLang="ko-KR" sz="800" dirty="0"/>
              <a:t>.ADV</a:t>
            </a:r>
            <a:endParaRPr lang="ko-KR" altLang="en-US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E0D0C4-9785-8E7C-692B-8447E08FE6EA}"/>
              </a:ext>
            </a:extLst>
          </p:cNvPr>
          <p:cNvSpPr/>
          <p:nvPr/>
        </p:nvSpPr>
        <p:spPr>
          <a:xfrm>
            <a:off x="9078142" y="3955506"/>
            <a:ext cx="1524000" cy="5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accent2"/>
                </a:solidFill>
                <a:highlight>
                  <a:srgbClr val="FFFF00"/>
                </a:highlight>
              </a:rPr>
              <a:t>[OtherFlow.DEV.RET;</a:t>
            </a:r>
          </a:p>
          <a:p>
            <a:pPr algn="ctr"/>
            <a:r>
              <a:rPr lang="en-US" altLang="ko-KR" sz="700" dirty="0">
                <a:solidFill>
                  <a:schemeClr val="accent2"/>
                </a:solidFill>
                <a:highlight>
                  <a:srgbClr val="FFFF00"/>
                </a:highlight>
              </a:rPr>
              <a:t>MDevice1.RET]</a:t>
            </a:r>
          </a:p>
          <a:p>
            <a:pPr algn="ctr"/>
            <a:r>
              <a:rPr lang="en-US" altLang="ko-KR" sz="700" dirty="0"/>
              <a:t>FDevice1</a:t>
            </a:r>
            <a:br>
              <a:rPr lang="en-US" altLang="ko-KR" sz="700" dirty="0"/>
            </a:br>
            <a:r>
              <a:rPr lang="en-US" altLang="ko-KR" sz="700" dirty="0"/>
              <a:t>.RET</a:t>
            </a:r>
            <a:endParaRPr lang="ko-KR" altLang="en-US" sz="7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2DB34B4-1037-6F4A-55EA-CDA6BE12BF5E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 rot="16200000" flipH="1">
            <a:off x="8205098" y="2933671"/>
            <a:ext cx="916597" cy="1275862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2DF2E6C-853F-BE33-EF8B-7C1FAFA84AA8}"/>
              </a:ext>
            </a:extLst>
          </p:cNvPr>
          <p:cNvSpPr/>
          <p:nvPr/>
        </p:nvSpPr>
        <p:spPr>
          <a:xfrm>
            <a:off x="6828490" y="3954419"/>
            <a:ext cx="1524000" cy="508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2"/>
                </a:solidFill>
              </a:rPr>
              <a:t>MDevice1</a:t>
            </a:r>
            <a:br>
              <a:rPr lang="en-US" altLang="ko-KR" sz="800" dirty="0">
                <a:solidFill>
                  <a:schemeClr val="accent2"/>
                </a:solidFill>
              </a:rPr>
            </a:br>
            <a:r>
              <a:rPr lang="en-US" altLang="ko-KR" sz="800" dirty="0">
                <a:solidFill>
                  <a:schemeClr val="accent2"/>
                </a:solidFill>
              </a:rPr>
              <a:t>.ADV</a:t>
            </a:r>
          </a:p>
          <a:p>
            <a:pPr algn="ctr"/>
            <a:r>
              <a:rPr lang="en-US" altLang="ko-KR" sz="800" dirty="0"/>
              <a:t>(777)</a:t>
            </a:r>
            <a:endParaRPr lang="ko-KR" altLang="en-US" sz="8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198A8B9-18E7-0D14-149F-F051D66D12B2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8352490" y="4029901"/>
            <a:ext cx="948837" cy="178518"/>
          </a:xfrm>
          <a:prstGeom prst="bentConnector4">
            <a:avLst>
              <a:gd name="adj1" fmla="val 38239"/>
              <a:gd name="adj2" fmla="val 270337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C5E6E4-F0DA-6D46-75D6-5455502999EF}"/>
              </a:ext>
            </a:extLst>
          </p:cNvPr>
          <p:cNvSpPr txBox="1"/>
          <p:nvPr/>
        </p:nvSpPr>
        <p:spPr>
          <a:xfrm>
            <a:off x="7456534" y="4319354"/>
            <a:ext cx="101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AutoPre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8D4D-E704-8ADB-FDBC-0B2E1E1DCA7F}"/>
              </a:ext>
            </a:extLst>
          </p:cNvPr>
          <p:cNvSpPr txBox="1"/>
          <p:nvPr/>
        </p:nvSpPr>
        <p:spPr>
          <a:xfrm>
            <a:off x="10026979" y="365948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Safety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6E875-35F2-67CC-C1BE-05F4F042A706}"/>
              </a:ext>
            </a:extLst>
          </p:cNvPr>
          <p:cNvSpPr txBox="1"/>
          <p:nvPr/>
        </p:nvSpPr>
        <p:spPr>
          <a:xfrm>
            <a:off x="7779808" y="5225774"/>
            <a:ext cx="2702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다른 </a:t>
            </a:r>
            <a:r>
              <a:rPr lang="en-US" altLang="ko-KR" sz="1100" dirty="0"/>
              <a:t>Flow </a:t>
            </a:r>
            <a:r>
              <a:rPr lang="ko-KR" altLang="en-US" sz="1100" dirty="0"/>
              <a:t>또는 내 </a:t>
            </a:r>
            <a:r>
              <a:rPr lang="en-US" altLang="ko-KR" sz="1100" dirty="0"/>
              <a:t>Flow</a:t>
            </a:r>
            <a:r>
              <a:rPr lang="ko-KR" altLang="en-US" sz="1100" dirty="0"/>
              <a:t> </a:t>
            </a:r>
            <a:r>
              <a:rPr lang="en-US" altLang="ko-KR" sz="1100" dirty="0"/>
              <a:t>Action</a:t>
            </a:r>
            <a:r>
              <a:rPr lang="ko-KR" altLang="en-US" sz="1100" dirty="0"/>
              <a:t>가져와서</a:t>
            </a:r>
            <a:endParaRPr lang="en-US" altLang="ko-KR" sz="1100" dirty="0"/>
          </a:p>
          <a:p>
            <a:r>
              <a:rPr lang="ko-KR" altLang="en-US" sz="1100" dirty="0"/>
              <a:t>입력 파라메터 필요시 재정의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68EEBA-D3BF-5D46-3698-C347C9511032}"/>
              </a:ext>
            </a:extLst>
          </p:cNvPr>
          <p:cNvSpPr/>
          <p:nvPr/>
        </p:nvSpPr>
        <p:spPr>
          <a:xfrm>
            <a:off x="8981834" y="2517688"/>
            <a:ext cx="1524000" cy="508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OtherFlow.DEV.ADV</a:t>
            </a:r>
          </a:p>
          <a:p>
            <a:pPr algn="ctr"/>
            <a:r>
              <a:rPr lang="en-US" altLang="ko-KR" sz="700" dirty="0"/>
              <a:t>(555)</a:t>
            </a:r>
            <a:endParaRPr lang="ko-KR" altLang="en-US" sz="7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ED5CAF8-F1AE-7738-093C-53094D79FACC}"/>
              </a:ext>
            </a:extLst>
          </p:cNvPr>
          <p:cNvCxnSpPr>
            <a:cxnSpLocks/>
            <a:stCxn id="26" idx="4"/>
            <a:endCxn id="15" idx="1"/>
          </p:cNvCxnSpPr>
          <p:nvPr/>
        </p:nvCxnSpPr>
        <p:spPr>
          <a:xfrm rot="5400000">
            <a:off x="9020475" y="3306541"/>
            <a:ext cx="1004213" cy="44250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7DF1136-BA99-B322-6B77-29DA584D917E}"/>
              </a:ext>
            </a:extLst>
          </p:cNvPr>
          <p:cNvSpPr txBox="1"/>
          <p:nvPr/>
        </p:nvSpPr>
        <p:spPr>
          <a:xfrm>
            <a:off x="5467350" y="1395751"/>
            <a:ext cx="617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Safety </a:t>
            </a:r>
            <a:r>
              <a:rPr lang="ko-KR" altLang="en-US" dirty="0">
                <a:solidFill>
                  <a:srgbClr val="FF0000"/>
                </a:solidFill>
              </a:rPr>
              <a:t>도 </a:t>
            </a:r>
            <a:r>
              <a:rPr lang="en-US" altLang="ko-KR" dirty="0" err="1">
                <a:solidFill>
                  <a:srgbClr val="FF0000"/>
                </a:solidFill>
              </a:rPr>
              <a:t>AutoPre</a:t>
            </a:r>
            <a:r>
              <a:rPr lang="ko-KR" altLang="en-US" dirty="0">
                <a:solidFill>
                  <a:srgbClr val="FF0000"/>
                </a:solidFill>
              </a:rPr>
              <a:t> 와 동일하게 필요하면 </a:t>
            </a:r>
            <a:r>
              <a:rPr lang="en-US" altLang="ko-KR" dirty="0">
                <a:solidFill>
                  <a:srgbClr val="FF0000"/>
                </a:solidFill>
              </a:rPr>
              <a:t>parameter </a:t>
            </a:r>
            <a:r>
              <a:rPr lang="ko-KR" altLang="en-US" dirty="0">
                <a:solidFill>
                  <a:srgbClr val="FF0000"/>
                </a:solidFill>
              </a:rPr>
              <a:t>지정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2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278</Words>
  <Application>Microsoft Office PowerPoint</Application>
  <PresentationFormat>와이드스크린</PresentationFormat>
  <Paragraphs>71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Action 이름 규칙</vt:lpstr>
      <vt:lpstr>1. Action 이름 기본 형식</vt:lpstr>
      <vt:lpstr>2. 확장 타입 (EEE)</vt:lpstr>
      <vt:lpstr>3. Action 사용 범위</vt:lpstr>
      <vt:lpstr>4. 시스템 실제 디바이스 이름</vt:lpstr>
      <vt:lpstr>내부 Action 예제 모델</vt:lpstr>
      <vt:lpstr>외부 Action 예제 모델</vt:lpstr>
      <vt:lpstr>조건 Action 예제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 승훈</dc:creator>
  <cp:lastModifiedBy>곽 종근</cp:lastModifiedBy>
  <cp:revision>27</cp:revision>
  <dcterms:created xsi:type="dcterms:W3CDTF">2025-01-14T07:24:36Z</dcterms:created>
  <dcterms:modified xsi:type="dcterms:W3CDTF">2025-01-15T00:38:55Z</dcterms:modified>
</cp:coreProperties>
</file>