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30" r:id="rId5"/>
    <p:sldId id="629" r:id="rId6"/>
    <p:sldId id="625" r:id="rId7"/>
    <p:sldId id="627" r:id="rId8"/>
    <p:sldId id="628" r:id="rId9"/>
    <p:sldId id="631" r:id="rId10"/>
    <p:sldId id="632" r:id="rId11"/>
    <p:sldId id="618" r:id="rId12"/>
    <p:sldId id="615" r:id="rId13"/>
    <p:sldId id="621" r:id="rId14"/>
    <p:sldId id="624" r:id="rId15"/>
    <p:sldId id="607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E6018F8E-B364-76CE-E38F-DC4E29FE5642}"/>
              </a:ext>
            </a:extLst>
          </p:cNvPr>
          <p:cNvSpPr/>
          <p:nvPr/>
        </p:nvSpPr>
        <p:spPr>
          <a:xfrm>
            <a:off x="4799148" y="103853"/>
            <a:ext cx="3591555" cy="3534697"/>
          </a:xfrm>
          <a:prstGeom prst="bevel">
            <a:avLst>
              <a:gd name="adj" fmla="val 113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R[readyBtn1]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H[homeBtn1]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6CB4F80D-DA90-58D7-3754-6DF08E23B623}"/>
              </a:ext>
            </a:extLst>
          </p:cNvPr>
          <p:cNvSpPr/>
          <p:nvPr/>
        </p:nvSpPr>
        <p:spPr>
          <a:xfrm>
            <a:off x="7574864" y="184842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2152650" y="726379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R[airOn1]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R[airOn2]</a:t>
            </a:r>
          </a:p>
          <a:p>
            <a:pPr algn="ctr"/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D[leakOn]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D[waterLowErr]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A76CFB2-F4A6-864A-5B86-8B733C0B4E6D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800" dirty="0">
                <a:solidFill>
                  <a:schemeClr val="bg2"/>
                </a:solidFill>
              </a:rPr>
              <a:t>R[readyBtn1]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8A95F819-4979-CB68-9CE6-016454A6E94C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5577462" y="2476493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3244994"/>
            <a:ext cx="712449" cy="190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30956</TotalTime>
  <Words>604</Words>
  <Application>Microsoft Office PowerPoint</Application>
  <PresentationFormat>와이드스크린</PresentationFormat>
  <Paragraphs>177</Paragraphs>
  <Slides>15</Slides>
  <Notes>1</Notes>
  <HiddenSlides>13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  <vt:lpstr>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784</cp:revision>
  <cp:lastPrinted>2022-02-14T05:59:14Z</cp:lastPrinted>
  <dcterms:created xsi:type="dcterms:W3CDTF">2021-12-21T01:04:53Z</dcterms:created>
  <dcterms:modified xsi:type="dcterms:W3CDTF">2023-01-22T14:12:03Z</dcterms:modified>
</cp:coreProperties>
</file>