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629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>
              <a:gd name="adj" fmla="val 43749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30804</TotalTime>
  <Words>29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신그래픽체</vt:lpstr>
      <vt:lpstr>현대하모니 M</vt:lpstr>
      <vt:lpstr>Arial</vt:lpstr>
      <vt:lpstr>Office 테마</vt:lpstr>
      <vt:lpstr>F1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780</cp:revision>
  <cp:lastPrinted>2022-02-14T05:59:14Z</cp:lastPrinted>
  <dcterms:created xsi:type="dcterms:W3CDTF">2021-12-21T01:04:53Z</dcterms:created>
  <dcterms:modified xsi:type="dcterms:W3CDTF">2023-01-22T13:52:19Z</dcterms:modified>
</cp:coreProperties>
</file>