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8" r:id="rId2"/>
    <p:sldId id="52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>
            <p14:sldId id="528"/>
          </p14:sldIdLst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E81A9B-399D-5839-FE7A-6E4C4F1DAD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CV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8A2276-1C11-8FEE-797C-BEE6A72869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30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848764-6446-D4B4-2D5B-E7B521C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E0324BE-EAD9-2E5D-7948-E67E8B392313}"/>
              </a:ext>
            </a:extLst>
          </p:cNvPr>
          <p:cNvSpPr/>
          <p:nvPr/>
        </p:nvSpPr>
        <p:spPr>
          <a:xfrm>
            <a:off x="-102519" y="2828913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MOVE</a:t>
            </a:r>
          </a:p>
          <a:p>
            <a:pPr algn="ctr"/>
            <a:r>
              <a:rPr lang="en-US" altLang="ko-KR" sz="1100" dirty="0"/>
              <a:t>[MOVE~ MOVE]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1EE76B-9D9E-ECAB-0305-789211E80BAC}"/>
              </a:ext>
            </a:extLst>
          </p:cNvPr>
          <p:cNvSpPr/>
          <p:nvPr/>
        </p:nvSpPr>
        <p:spPr>
          <a:xfrm>
            <a:off x="4397730" y="4864060"/>
            <a:ext cx="1476709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MOVE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781ECE-D49C-54B2-91DB-E036B122381E}"/>
              </a:ext>
            </a:extLst>
          </p:cNvPr>
          <p:cNvSpPr/>
          <p:nvPr/>
        </p:nvSpPr>
        <p:spPr>
          <a:xfrm>
            <a:off x="5942948" y="2982391"/>
            <a:ext cx="1444314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u="sng" dirty="0"/>
              <a:t>REMOVE</a:t>
            </a:r>
          </a:p>
        </p:txBody>
      </p: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3FD3CD27-C1FA-663C-5701-AD7B491C624A}"/>
              </a:ext>
            </a:extLst>
          </p:cNvPr>
          <p:cNvSpPr/>
          <p:nvPr/>
        </p:nvSpPr>
        <p:spPr>
          <a:xfrm>
            <a:off x="-102519" y="4263973"/>
            <a:ext cx="2422712" cy="60008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REMOVE</a:t>
            </a:r>
          </a:p>
          <a:p>
            <a:pPr algn="ctr"/>
            <a:r>
              <a:rPr lang="en-US" altLang="ko-KR" sz="1100" dirty="0"/>
              <a:t>[REMOVE ~ REMOVE]</a:t>
            </a: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4E9214B-BE34-5C0D-2077-C6E35BF1B0DA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 flipH="1">
            <a:off x="4397730" y="3278626"/>
            <a:ext cx="2989532" cy="1881669"/>
          </a:xfrm>
          <a:prstGeom prst="bentConnector5">
            <a:avLst>
              <a:gd name="adj1" fmla="val -7647"/>
              <a:gd name="adj2" fmla="val 50000"/>
              <a:gd name="adj3" fmla="val 107647"/>
            </a:avLst>
          </a:prstGeom>
          <a:ln w="254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2580</TotalTime>
  <Words>16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Century Gothic</vt:lpstr>
      <vt:lpstr>Wingdings 2</vt:lpstr>
      <vt:lpstr>명언</vt:lpstr>
      <vt:lpstr>CV</vt:lpstr>
      <vt:lpstr>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201</cp:revision>
  <dcterms:created xsi:type="dcterms:W3CDTF">2022-04-27T02:13:37Z</dcterms:created>
  <dcterms:modified xsi:type="dcterms:W3CDTF">2024-02-07T07:03:34Z</dcterms:modified>
</cp:coreProperties>
</file>