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7"/>
  </p:notesMasterIdLst>
  <p:handoutMasterIdLst>
    <p:handoutMasterId r:id="rId8"/>
  </p:handoutMasterIdLst>
  <p:sldIdLst>
    <p:sldId id="741" r:id="rId2"/>
    <p:sldId id="733" r:id="rId3"/>
    <p:sldId id="760" r:id="rId4"/>
    <p:sldId id="758" r:id="rId5"/>
    <p:sldId id="759" r:id="rId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353" autoAdjust="0"/>
  </p:normalViewPr>
  <p:slideViewPr>
    <p:cSldViewPr snapToGrid="0">
      <p:cViewPr varScale="1">
        <p:scale>
          <a:sx n="111" d="100"/>
          <a:sy n="111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6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31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93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24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48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643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15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6870908-B89D-C68B-CF4B-78FBB8827EF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0C51582-DC46-3FD5-FF06-AFE2BA4F4A4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14FE50B-FA26-C7A8-8FC1-6B6B003B3A5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84FC4ED-968F-9FF5-EC9D-77B976FE06E2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A4760D9-1DF1-40C7-86D5-B687D71FEDAE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2C694B1-A634-76DF-4551-85B1710F659E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14B1BB28-98D9-31CF-D5DA-03C1324C568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5CDDB18A-B19B-70A1-A44F-C081CE9699D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E6706A6A-C0B9-BA99-E2D7-3B6DAA1F9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F6390D18-ECA7-3735-AC7E-960F3ADB0FE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701D2C8E-CB4F-7B74-B6F7-D88A49E3757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713CAB95-E88A-4D54-6A25-144F7387D92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E9EE33B6-0C68-B2A1-D382-9CC39D60D0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3AE405CB-4767-9F20-F66C-50691B53981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6866550B-E8E5-7AD4-36A6-52B965463FA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2F5DB057-350E-7577-D904-AE24D28FC50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6F4BFBAB-D690-313A-AF9E-1DCF297901E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556F429F-21A7-76B9-66A7-AD1545CDB41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33183528-FA17-26C4-EAD0-BBBDCB4D482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CF528B3C-C8E0-03BB-1F25-BCA1AD111E3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E57C2D86-5997-9D90-BE22-71B8115160D2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49878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57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50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1943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2024-02-07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56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C60A1-38D7-508F-CED1-F82E59090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FE3BE51-E00D-C67E-3713-875D3B335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021D8CA-7CF1-1AFC-EED6-EFD2B57B14D8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A7F558-114E-622D-C2EF-09746F54BE1A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48593C8-0FCB-E79A-4D1F-DBCC3963BDC4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85D9E-86BA-9BC3-EDC0-FCBAC48D4187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[Layout] KIT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ED95E-C737-1861-A025-0EF218764BC6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[Path]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cctv012.stream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0E4B74-3AB5-9684-8AAB-EF3AEC5098FA}"/>
              </a:ext>
            </a:extLst>
          </p:cNvPr>
          <p:cNvGrpSpPr/>
          <p:nvPr/>
        </p:nvGrpSpPr>
        <p:grpSpPr>
          <a:xfrm>
            <a:off x="1117600" y="127000"/>
            <a:ext cx="10972800" cy="6261100"/>
            <a:chOff x="1117600" y="127000"/>
            <a:chExt cx="10972800" cy="6261100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44DA33DB-44FF-3B4D-9329-A785E84E1975}"/>
                </a:ext>
              </a:extLst>
            </p:cNvPr>
            <p:cNvSpPr/>
            <p:nvPr/>
          </p:nvSpPr>
          <p:spPr>
            <a:xfrm>
              <a:off x="10083800" y="127000"/>
              <a:ext cx="8382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76DDB099-66C2-454D-6C43-389D0E1BAC67}"/>
                </a:ext>
              </a:extLst>
            </p:cNvPr>
            <p:cNvSpPr/>
            <p:nvPr/>
          </p:nvSpPr>
          <p:spPr>
            <a:xfrm>
              <a:off x="11404600" y="876300"/>
              <a:ext cx="6858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02E0F5E7-EA5C-348C-3F77-1E1339DD4B3E}"/>
                </a:ext>
              </a:extLst>
            </p:cNvPr>
            <p:cNvSpPr/>
            <p:nvPr/>
          </p:nvSpPr>
          <p:spPr>
            <a:xfrm>
              <a:off x="1117600" y="5029200"/>
              <a:ext cx="1270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FECDE43B-CB4F-1BF5-44DE-13D931AF6C85}"/>
                </a:ext>
              </a:extLst>
            </p:cNvPr>
            <p:cNvSpPr/>
            <p:nvPr/>
          </p:nvSpPr>
          <p:spPr>
            <a:xfrm>
              <a:off x="3581400" y="16002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2411A19C-8DF4-CE36-73E7-E8DF617A8D22}"/>
                </a:ext>
              </a:extLst>
            </p:cNvPr>
            <p:cNvSpPr/>
            <p:nvPr/>
          </p:nvSpPr>
          <p:spPr>
            <a:xfrm>
              <a:off x="3556000" y="21717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BAAE6FBB-C3CD-881D-3B86-43E0DD30940F}"/>
                </a:ext>
              </a:extLst>
            </p:cNvPr>
            <p:cNvSpPr/>
            <p:nvPr/>
          </p:nvSpPr>
          <p:spPr>
            <a:xfrm>
              <a:off x="3556000" y="2794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9F5EE004-3CB5-8E18-360C-7D00D3808DCB}"/>
                </a:ext>
              </a:extLst>
            </p:cNvPr>
            <p:cNvSpPr/>
            <p:nvPr/>
          </p:nvSpPr>
          <p:spPr>
            <a:xfrm>
              <a:off x="3543300" y="34544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638AE892-5FAA-CAE3-1273-82139504BB60}"/>
                </a:ext>
              </a:extLst>
            </p:cNvPr>
            <p:cNvSpPr/>
            <p:nvPr/>
          </p:nvSpPr>
          <p:spPr>
            <a:xfrm>
              <a:off x="6273800" y="2794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4371E23C-7CAF-0BBD-0F26-D279757B91EA}"/>
                </a:ext>
              </a:extLst>
            </p:cNvPr>
            <p:cNvSpPr/>
            <p:nvPr/>
          </p:nvSpPr>
          <p:spPr>
            <a:xfrm>
              <a:off x="6311900" y="3429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457F3F22-DA01-A467-D311-C4FC7EEA0AA4}"/>
                </a:ext>
              </a:extLst>
            </p:cNvPr>
            <p:cNvSpPr/>
            <p:nvPr/>
          </p:nvSpPr>
          <p:spPr>
            <a:xfrm>
              <a:off x="6337300" y="2222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AF662F56-642B-FFA0-76E7-3AF317054B34}"/>
                </a:ext>
              </a:extLst>
            </p:cNvPr>
            <p:cNvSpPr/>
            <p:nvPr/>
          </p:nvSpPr>
          <p:spPr>
            <a:xfrm>
              <a:off x="6337300" y="15748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345A8402-35B9-4CBB-E598-3775C3B8B921}"/>
                </a:ext>
              </a:extLst>
            </p:cNvPr>
            <p:cNvSpPr/>
            <p:nvPr/>
          </p:nvSpPr>
          <p:spPr>
            <a:xfrm>
              <a:off x="2667000" y="4749800"/>
              <a:ext cx="6604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FEB58061-51EA-05B7-C443-71AD6EC5D8B3}"/>
                </a:ext>
              </a:extLst>
            </p:cNvPr>
            <p:cNvSpPr/>
            <p:nvPr/>
          </p:nvSpPr>
          <p:spPr>
            <a:xfrm>
              <a:off x="9017000" y="6032500"/>
              <a:ext cx="1016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117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FA2E6-BD93-477F-82AB-66F19E333137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 KIT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5A6F03-8834-E59F-89E7-EAD67666F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71931"/>
              </p:ext>
            </p:extLst>
          </p:nvPr>
        </p:nvGraphicFramePr>
        <p:xfrm>
          <a:off x="254000" y="761999"/>
          <a:ext cx="11684001" cy="64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143">
                  <a:extLst>
                    <a:ext uri="{9D8B030D-6E8A-4147-A177-3AD203B41FA5}">
                      <a16:colId xmlns:a16="http://schemas.microsoft.com/office/drawing/2014/main" val="76790827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818498891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81709324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758026439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35652766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825975884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4000128071"/>
                    </a:ext>
                  </a:extLst>
                </a:gridCol>
              </a:tblGrid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Case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Name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DataType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Input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Output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Job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Func</a:t>
                      </a:r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533781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KIT_1st_stp.ADV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IX0.0.5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KIT_1st_stp_ADV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11897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KIT_1st_stp.RET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KIT_1st_stp_RET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33454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KIT_1st_usb.ADV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IX0.0.7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KIT_1st_usb_ADV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79461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KIT_1st_usb.RET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KIT_1st_usb_RET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93076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KIT_2nd_stp.ADV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KIT_2nd_stp_ADV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70923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KIT_2nd_stp.RET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KIT_2nd_stp_RET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02630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KIT_2nd_usb.ADV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QX0.1.9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KIT_2nd_usb_ADV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35474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KIT_2nd_usb.RET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KIT_2nd_usb_RET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80042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KIT_3rd_stp.ADV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IX0.0.13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QX0.1.11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KIT_3rd_stp_ADV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11454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KIT_3rd_stp.RET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KIT_3rd_stp_RET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7997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KIT_3rd_usb.ADV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IX0.0.15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QX0.1.13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KIT_3rd_usb_ADV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56135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KIT_3rd_usb.RET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%QX0.1.12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KIT_3rd_usb_RET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7652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KIT_4th_stp.ADV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%IX0.0.17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%QX0.1.15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KIT_4th_stp_ADV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99424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KIT_4th_stp.RET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bool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%QX0.1.14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KIT_4th_stp_RET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014736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KIT_4th_usb.ADV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QX0.1.17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KIT_4th_usb_ADV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79063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KIT_4th_usb.RET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>
                          <a:effectLst/>
                        </a:rPr>
                        <a:t>%IX0.0.18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u="none" strike="noStrike" dirty="0">
                          <a:effectLst/>
                        </a:rPr>
                        <a:t>%</a:t>
                      </a:r>
                      <a:r>
                        <a:rPr lang="en-US" sz="700" u="none" strike="noStrike" dirty="0" err="1">
                          <a:effectLst/>
                        </a:rPr>
                        <a:t>QX0.1.16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KIT_4th_usb_RET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963626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KIT_Cv_Frt.MOVE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KIT_Cv_Frt_MOVE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4731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KIT_Cv_Frt.REMOVE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-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KIT_Cv_Frt_REMOVE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96206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 err="1"/>
                        <a:t>KIT_Cv_RR.MOVE</a:t>
                      </a:r>
                      <a:endParaRPr lang="ko-KR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KIT_Cv_RR_MOVE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94401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KIT_Cv_RR.REMOVE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KIT_Cv_RR_REMOVE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2247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KIT_In.ADV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KIT_In_ADV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97603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KIT_In.RET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KIT_In_RET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1185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KIT_Out.ADV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KIT_Out_ADV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491496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KIT_Out.RET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</a:t>
                      </a:r>
                      <a:r>
                        <a:rPr lang="en-US" sz="600" u="none" strike="noStrike" dirty="0" err="1">
                          <a:effectLst/>
                        </a:rPr>
                        <a:t>QX0.1.18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KIT_Out_RET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6998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KIT_Part.MOVE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</a:t>
                      </a:r>
                      <a:r>
                        <a:rPr lang="en-US" sz="600" u="none" strike="noStrike" dirty="0" err="1">
                          <a:effectLst/>
                        </a:rPr>
                        <a:t>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KIT_Part_MOVE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1025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KIT_Part.REMOVE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bool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-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</a:t>
                      </a:r>
                      <a:r>
                        <a:rPr lang="en-US" sz="600" u="none" strike="noStrike" dirty="0" err="1">
                          <a:effectLst/>
                        </a:rPr>
                        <a:t>QW625.2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/>
                        <a:t>KIT_Part_REMOVE</a:t>
                      </a:r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648343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239369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650610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339892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098268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07373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48485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/>
                        <a:t>내부변수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25454"/>
                  </a:ext>
                </a:extLst>
              </a:tr>
              <a:tr h="16455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9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30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A570A5A-F82D-5A9A-A039-D76A73F22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5" y="0"/>
            <a:ext cx="1212902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51C77D-9F46-ACE1-05F9-2E025647D825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[Layout] KIT2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88088-99C4-3DE3-D024-AAE21941A3CD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cctv002.stream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8BE06825-0F3F-820B-0A61-EDB41B0175B9}"/>
              </a:ext>
            </a:extLst>
          </p:cNvPr>
          <p:cNvSpPr/>
          <p:nvPr/>
        </p:nvSpPr>
        <p:spPr>
          <a:xfrm>
            <a:off x="9251021" y="576989"/>
            <a:ext cx="685800" cy="2794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KIT_In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5FC6D3C6-036B-7A25-9671-2B4C256E40C4}"/>
              </a:ext>
            </a:extLst>
          </p:cNvPr>
          <p:cNvSpPr/>
          <p:nvPr/>
        </p:nvSpPr>
        <p:spPr>
          <a:xfrm>
            <a:off x="7708094" y="4572000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KIT_1st_usb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12432AD5-692D-73FC-CCF3-55DF30D5686B}"/>
              </a:ext>
            </a:extLst>
          </p:cNvPr>
          <p:cNvSpPr/>
          <p:nvPr/>
        </p:nvSpPr>
        <p:spPr>
          <a:xfrm>
            <a:off x="6296364" y="4572000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KIT_2nd_usb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C702FF4B-0C5C-A3EE-59B1-66BDE2F5ECD5}"/>
              </a:ext>
            </a:extLst>
          </p:cNvPr>
          <p:cNvSpPr/>
          <p:nvPr/>
        </p:nvSpPr>
        <p:spPr>
          <a:xfrm>
            <a:off x="4884635" y="4572000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KIT_3rd_usb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29C81646-A6E4-D8B3-C3BB-6EF12BF6A8FA}"/>
              </a:ext>
            </a:extLst>
          </p:cNvPr>
          <p:cNvSpPr/>
          <p:nvPr/>
        </p:nvSpPr>
        <p:spPr>
          <a:xfrm>
            <a:off x="3472906" y="4572000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KIT_4th_usb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7CAE6932-2E08-4637-A718-F1E2C4ADC9C3}"/>
              </a:ext>
            </a:extLst>
          </p:cNvPr>
          <p:cNvSpPr/>
          <p:nvPr/>
        </p:nvSpPr>
        <p:spPr>
          <a:xfrm>
            <a:off x="4758150" y="1969893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KIT_3rd_stp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5085D7EC-0C98-4E11-6BD5-87F781F52CE7}"/>
              </a:ext>
            </a:extLst>
          </p:cNvPr>
          <p:cNvSpPr/>
          <p:nvPr/>
        </p:nvSpPr>
        <p:spPr>
          <a:xfrm>
            <a:off x="3271380" y="1969893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KIT_4th_stp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0FE30A84-6AF5-F3D9-29C0-B12AFA4D45DE}"/>
              </a:ext>
            </a:extLst>
          </p:cNvPr>
          <p:cNvSpPr/>
          <p:nvPr/>
        </p:nvSpPr>
        <p:spPr>
          <a:xfrm>
            <a:off x="6244920" y="1969893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KIT_2nd_stp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6E81505A-A0D7-1C8D-7681-8ECEF06DCCB7}"/>
              </a:ext>
            </a:extLst>
          </p:cNvPr>
          <p:cNvSpPr/>
          <p:nvPr/>
        </p:nvSpPr>
        <p:spPr>
          <a:xfrm>
            <a:off x="7731690" y="1969893"/>
            <a:ext cx="9017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KIT_1st_stp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C382CEC6-513F-6D72-50EE-99A5AC535DF4}"/>
              </a:ext>
            </a:extLst>
          </p:cNvPr>
          <p:cNvSpPr/>
          <p:nvPr/>
        </p:nvSpPr>
        <p:spPr>
          <a:xfrm>
            <a:off x="2131665" y="4168713"/>
            <a:ext cx="660400" cy="3556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highlight>
                  <a:srgbClr val="FFFF00"/>
                </a:highlight>
              </a:rPr>
              <a:t>KIT_Out</a:t>
            </a:r>
            <a:endParaRPr lang="ko-KR" altLang="en-US" sz="9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8B81C6BC-6FEE-9243-7411-AC731335AB95}"/>
              </a:ext>
            </a:extLst>
          </p:cNvPr>
          <p:cNvSpPr/>
          <p:nvPr/>
        </p:nvSpPr>
        <p:spPr>
          <a:xfrm>
            <a:off x="1934989" y="2766797"/>
            <a:ext cx="8076216" cy="74331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highlight>
                  <a:srgbClr val="FFFF00"/>
                </a:highlight>
              </a:rPr>
              <a:t>KIT_Cv_Frt</a:t>
            </a:r>
            <a:endParaRPr lang="ko-KR" altLang="en-US" sz="9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676AFFC8-9743-9F29-3905-47D1711C2B84}"/>
              </a:ext>
            </a:extLst>
          </p:cNvPr>
          <p:cNvSpPr/>
          <p:nvPr/>
        </p:nvSpPr>
        <p:spPr>
          <a:xfrm>
            <a:off x="1860605" y="1126776"/>
            <a:ext cx="8076216" cy="74331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tx1"/>
                </a:solidFill>
                <a:highlight>
                  <a:srgbClr val="FFFF00"/>
                </a:highlight>
              </a:rPr>
              <a:t>KIT_Cv_RR</a:t>
            </a:r>
            <a:endParaRPr lang="ko-KR" altLang="en-US" sz="9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23535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46863</TotalTime>
  <Words>914</Words>
  <Application>Microsoft Office PowerPoint</Application>
  <PresentationFormat>와이드스크린</PresentationFormat>
  <Paragraphs>280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신그래픽체</vt:lpstr>
      <vt:lpstr>현대하모니 M</vt:lpstr>
      <vt:lpstr>Arial</vt:lpstr>
      <vt:lpstr>Calibri</vt:lpstr>
      <vt:lpstr>Calibri Light</vt:lpstr>
      <vt:lpstr>Tahoma</vt:lpstr>
      <vt:lpstr>Office 테마</vt:lpstr>
      <vt:lpstr>kit</vt:lpstr>
      <vt:lpstr>KIT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1613</cp:revision>
  <cp:lastPrinted>2022-02-14T05:59:14Z</cp:lastPrinted>
  <dcterms:created xsi:type="dcterms:W3CDTF">2021-12-21T01:04:53Z</dcterms:created>
  <dcterms:modified xsi:type="dcterms:W3CDTF">2024-02-07T06:56:12Z</dcterms:modified>
</cp:coreProperties>
</file>