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9"/>
  </p:notesMasterIdLst>
  <p:handoutMasterIdLst>
    <p:handoutMasterId r:id="rId10"/>
  </p:handoutMasterIdLst>
  <p:sldIdLst>
    <p:sldId id="741" r:id="rId2"/>
    <p:sldId id="745" r:id="rId3"/>
    <p:sldId id="746" r:id="rId4"/>
    <p:sldId id="747" r:id="rId5"/>
    <p:sldId id="733" r:id="rId6"/>
    <p:sldId id="742" r:id="rId7"/>
    <p:sldId id="743" r:id="rId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200" d="100"/>
          <a:sy n="200" d="100"/>
        </p:scale>
        <p:origin x="-606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86388-EBC3-E190-D080-2DDD1B1C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88E2E6-0434-60CB-6A1A-B7D3194F2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365DC9-CDB7-340B-CC63-68FE23A5D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3B953-47D1-79F5-30BD-F9D4F9038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6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7082B-087F-69CB-3C26-8421834A6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E046F-A6F1-B245-E3BC-463F77BAA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195CBF-EF19-B244-5751-148B93F2B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F0993-02E9-B7E9-3E5C-941FBBFEF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613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462A-576D-90EE-5E13-ED7605FB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1081FE-30CE-32CB-689F-A0BBD9C79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AF4A53-46DC-C05D-B8F1-2553E3AA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5DD5F-3F12-0483-A6C7-00EC1DD28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503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C1683-741C-9EAC-C485-B399438F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29581-814E-F123-970B-3C7787626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C2E163-C150-91E1-C550-97E7989BC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99A6A7-5387-BC0E-43B0-113F4FA67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59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870908-B89D-C68B-CF4B-78FBB8827EF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C51582-DC46-3FD5-FF06-AFE2BA4F4A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4FE50B-FA26-C7A8-8FC1-6B6B003B3A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4FC4ED-968F-9FF5-EC9D-77B976FE06E2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4760D9-1DF1-40C7-86D5-B687D71FEDAE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C694B1-A634-76DF-4551-85B1710F659E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4B1BB28-98D9-31CF-D5DA-03C1324C56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CDDB18A-B19B-70A1-A44F-C081CE9699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706A6A-C0B9-BA99-E2D7-3B6DAA1F9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6390D18-ECA7-3735-AC7E-960F3ADB0FE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701D2C8E-CB4F-7B74-B6F7-D88A49E375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13CAB95-E88A-4D54-6A25-144F7387D92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E9EE33B6-0C68-B2A1-D382-9CC39D60D0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AE405CB-4767-9F20-F66C-50691B5398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866550B-E8E5-7AD4-36A6-52B965463FA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2F5DB057-350E-7577-D904-AE24D28FC5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F4BFBAB-D690-313A-AF9E-1DCF297901E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556F429F-21A7-76B9-66A7-AD1545CDB4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33183528-FA17-26C4-EAD0-BBBDCB4D48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CF528B3C-C8E0-03BB-1F25-BCA1AD111E3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E57C2D86-5997-9D90-BE22-71B8115160D2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87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94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kit_sim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66D6CEC-B4E6-AF30-04B6-DEC77E403B84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A16FE0-096E-C359-01B8-4132D59C7588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399850B-869C-F2B8-88B7-4DF1AF36A389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8107AF-F50A-D76C-1A96-25EB1308E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0264FFE4-A986-E342-C783-6FF99053F033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AB983FF0-0D4F-0B86-8979-A6D4F27A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8CB4C88-97DA-217D-5556-6F8D1E659D7F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B5E5C26-8686-FD80-1468-517D6C1DC7FC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15A48DD-148A-4416-3C5E-1D354709B46F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F2C8E59B-62DD-AAAA-3409-3A11F936BF1B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3E12370B-5AAE-20E0-CC71-735F4022AB40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A590312-408E-05B1-79E1-6E92AEF484A0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2ED60A2C-ECF0-7FF3-49B2-3E26DAB2FDEB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28BE38D-DA13-429D-0712-4C99CC610E66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EAA38745-F6D8-AFB2-9E58-1DB48BBF1C33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392E52C-5BD5-3C10-5156-D8AA63459C4D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8952603" y="502705"/>
            <a:ext cx="446650" cy="38091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A9827D3E-FE17-CB64-33F3-9815C7E27296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F55F63B0-36B8-39CB-9B01-2FD54BDDC823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D6156073-AD23-9850-D187-1DD81F44F848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99E254C-6F06-E38C-C1A6-CAB42967BE78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9672D9BE-40C9-641A-762F-3FCB218C1083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04C1C7D3-E2A7-D08E-D949-021772BAAC8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AC6746C5-5ED9-7BD0-1FFA-B9FF37808EBE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8BF615F3-F55A-B722-C1F7-3A55E3A59E90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578E6F33-4943-1D1F-2E3D-26395C115F8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2D531258-BBD0-3AAA-3BD2-956560C82FE5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F5D10FC-6D73-5422-D79E-71172F767881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68BEB9FA-B1C8-127A-05BC-34919EBF53A5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949380D7-BACD-1EE7-7CD8-0E00BDB8A728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156F2FD-CE76-96E3-B1D8-9047227E09F5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46FF137-11B1-DE13-C021-7AC42C70721D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FA52A08B-2E03-79F5-0486-5BBB1629E189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6BB0F2D-CE88-BD3E-253D-395AF3255CD8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0D9C7C7-F0B5-065A-3E7F-7F05CBA7668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112B3336-6AF9-AAF7-BDC6-0952FBD50C61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0CD8CECD-AA7E-5CE7-06FF-29F2F6E0974C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2216B01E-72F6-04CA-D90A-4571CD09A713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C4809D24-3DF0-7164-01C9-D3F149E6FC15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E94C474-240E-99A0-976A-6BFE8B561372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423630" y="4431833"/>
            <a:ext cx="1023208" cy="27930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01B8DCEF-568C-D185-597C-8F758474D369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CCF3148-D061-5EF7-BA5B-3D5EAEBF818A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BC9AC0C-803A-541F-62FA-0E212FEF1046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076025-123C-88DB-8607-886421369096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9EF9B18-BBF4-B555-6174-1F1C96248DF9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1B2CB749-BCEF-79A2-F31A-B572E57DB1A2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6FDC179C-04EE-7FF0-BAFE-82818023CAAA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A7CCA3AE-287C-0E87-68F5-54D8C76CCD28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7AD1C2E6-8AD7-BBEA-E1B8-20A60E28B498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EDB909-AA2D-9866-951A-3F1CD2765D9A}"/>
              </a:ext>
            </a:extLst>
          </p:cNvPr>
          <p:cNvGrpSpPr/>
          <p:nvPr/>
        </p:nvGrpSpPr>
        <p:grpSpPr>
          <a:xfrm>
            <a:off x="2878407" y="1201303"/>
            <a:ext cx="4392958" cy="2858578"/>
            <a:chOff x="2878407" y="1201303"/>
            <a:chExt cx="4392958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0A8ADD2-20C3-D6FF-A6A0-DFE89B5BB03C}"/>
                </a:ext>
              </a:extLst>
            </p:cNvPr>
            <p:cNvSpPr/>
            <p:nvPr/>
          </p:nvSpPr>
          <p:spPr>
            <a:xfrm>
              <a:off x="2878407" y="1201303"/>
              <a:ext cx="4392958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5E6B1839-3EA9-354B-1101-98D85C62163C}"/>
                </a:ext>
              </a:extLst>
            </p:cNvPr>
            <p:cNvSpPr/>
            <p:nvPr/>
          </p:nvSpPr>
          <p:spPr>
            <a:xfrm>
              <a:off x="3863416" y="150181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3A26EA01-1630-F9DC-77D1-AF2B812DDBF4}"/>
                </a:ext>
              </a:extLst>
            </p:cNvPr>
            <p:cNvSpPr/>
            <p:nvPr/>
          </p:nvSpPr>
          <p:spPr>
            <a:xfrm>
              <a:off x="3863416" y="2154942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A4E48E5-8FF8-3928-A0A0-C19643A257CF}"/>
                </a:ext>
              </a:extLst>
            </p:cNvPr>
            <p:cNvSpPr/>
            <p:nvPr/>
          </p:nvSpPr>
          <p:spPr>
            <a:xfrm>
              <a:off x="3806571" y="27235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F0B00C2-D089-95A6-0E77-32EB8917758F}"/>
                </a:ext>
              </a:extLst>
            </p:cNvPr>
            <p:cNvSpPr/>
            <p:nvPr/>
          </p:nvSpPr>
          <p:spPr>
            <a:xfrm>
              <a:off x="3833842" y="336410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650294E-B47F-9D0C-E51F-CACE8EDE1FA7}"/>
                </a:ext>
              </a:extLst>
            </p:cNvPr>
            <p:cNvSpPr/>
            <p:nvPr/>
          </p:nvSpPr>
          <p:spPr>
            <a:xfrm>
              <a:off x="5930770" y="1464752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5F3D0FF-7A80-726E-487B-EB07FD2F9ED1}"/>
                </a:ext>
              </a:extLst>
            </p:cNvPr>
            <p:cNvSpPr/>
            <p:nvPr/>
          </p:nvSpPr>
          <p:spPr>
            <a:xfrm>
              <a:off x="5975627" y="215814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A42DFF-724D-D954-B94F-94D5242276DD}"/>
                </a:ext>
              </a:extLst>
            </p:cNvPr>
            <p:cNvSpPr/>
            <p:nvPr/>
          </p:nvSpPr>
          <p:spPr>
            <a:xfrm>
              <a:off x="5961990" y="271221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D0B5E4CD-662E-E334-929C-0D5AE5F63EE4}"/>
                </a:ext>
              </a:extLst>
            </p:cNvPr>
            <p:cNvSpPr/>
            <p:nvPr/>
          </p:nvSpPr>
          <p:spPr>
            <a:xfrm>
              <a:off x="5990265" y="337821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235330EE-8AB9-3F97-F4A4-E892E19557EA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4256571" y="3083561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96D04844-08D8-C438-95F3-89DB43BD1700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4256571" y="2514942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C0FC19C8-8996-59CF-43FB-3D95C0DD03C2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4313416" y="1861817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A695A06B-37EF-BE05-CE62-EDD8FC8F3928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6380770" y="1824752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B4608E1E-7CE8-533D-33B8-0AFB22B6761E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6411990" y="2518145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7F8210A8-EA0B-4F42-FAB2-3A7D07E2B780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6411990" y="3072213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416B479-9E42-EF75-9ED0-F1BDAF7E719D}"/>
                </a:ext>
              </a:extLst>
            </p:cNvPr>
            <p:cNvCxnSpPr>
              <a:cxnSpLocks/>
              <a:stCxn id="127" idx="6"/>
              <a:endCxn id="131" idx="2"/>
            </p:cNvCxnSpPr>
            <p:nvPr/>
          </p:nvCxnSpPr>
          <p:spPr>
            <a:xfrm>
              <a:off x="4763416" y="2334942"/>
              <a:ext cx="1212211" cy="3203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980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701C-92A1-EC5B-ABE0-D4207C2E0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EBD1B4D3-56D2-BC91-4BF5-EF103FAE5F9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D3D74AB-07C9-27FB-299E-A5F8F974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071E5ED-6C1E-C1E3-B750-45924EE6C9DA}"/>
              </a:ext>
            </a:extLst>
          </p:cNvPr>
          <p:cNvGrpSpPr/>
          <p:nvPr/>
        </p:nvGrpSpPr>
        <p:grpSpPr>
          <a:xfrm>
            <a:off x="3539159" y="2539157"/>
            <a:ext cx="2223020" cy="2185935"/>
            <a:chOff x="3539159" y="2539157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57F74C3-CD18-7C96-8009-980D5BB50A00}"/>
                </a:ext>
              </a:extLst>
            </p:cNvPr>
            <p:cNvSpPr/>
            <p:nvPr/>
          </p:nvSpPr>
          <p:spPr>
            <a:xfrm>
              <a:off x="3539159" y="2539157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1A9950C-754E-508A-E571-2968BED73BB3}"/>
                </a:ext>
              </a:extLst>
            </p:cNvPr>
            <p:cNvSpPr/>
            <p:nvPr/>
          </p:nvSpPr>
          <p:spPr>
            <a:xfrm>
              <a:off x="4068639" y="3910089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950D82A-3C9A-AAC2-1A8E-33240A74CD49}"/>
                </a:ext>
              </a:extLst>
            </p:cNvPr>
            <p:cNvSpPr/>
            <p:nvPr/>
          </p:nvSpPr>
          <p:spPr>
            <a:xfrm>
              <a:off x="4068638" y="3087469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58FCCCE1-213C-BCFE-69AD-6785C63A2298}"/>
                </a:ext>
              </a:extLst>
            </p:cNvPr>
            <p:cNvCxnSpPr>
              <a:cxnSpLocks/>
              <a:stCxn id="97" idx="0"/>
              <a:endCxn id="99" idx="4"/>
            </p:cNvCxnSpPr>
            <p:nvPr/>
          </p:nvCxnSpPr>
          <p:spPr>
            <a:xfrm rot="16200000" flipV="1">
              <a:off x="4138531" y="3635932"/>
              <a:ext cx="548312" cy="1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A2C218F2-F655-EE05-B523-97754D025A20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0E419A48-2B22-60BE-E2C4-60FF31936092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5C13335F-C085-BE27-DE9D-B408E892EDB3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4249662C-BB2B-DE86-6785-2AE12767C139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5345E9E2-8695-17CF-9EBE-5E60696E349C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139EF625-8B03-72E0-C948-8B280BA045D2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9CAF8F9B-E672-0601-5EC5-B6DD39C643B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C5F5B9DC-F5D0-4B52-A74C-0A38CDA1F265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8E159A5A-91BF-787C-7A3B-C6725A23FB9C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C4754B82-BF0B-CE98-7F06-9E6DB745A83C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2A9F1BB6-2416-5EAA-C752-116A3A54718F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4DA8A2FC-D647-14F3-12B2-809B255EADB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</p:spTree>
    <p:extLst>
      <p:ext uri="{BB962C8B-B14F-4D97-AF65-F5344CB8AC3E}">
        <p14:creationId xmlns:p14="http://schemas.microsoft.com/office/powerpoint/2010/main" val="721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9E91B3-5256-6858-6441-CCB40CD42E61}"/>
              </a:ext>
            </a:extLst>
          </p:cNvPr>
          <p:cNvGrpSpPr/>
          <p:nvPr/>
        </p:nvGrpSpPr>
        <p:grpSpPr>
          <a:xfrm>
            <a:off x="3200400" y="2049065"/>
            <a:ext cx="2223020" cy="2185935"/>
            <a:chOff x="3200400" y="2049065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3200400" y="2049065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3307598" y="2172575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3651647" y="3642987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.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6" idx="4"/>
              <a:endCxn id="103" idx="0"/>
            </p:cNvCxnSpPr>
            <p:nvPr/>
          </p:nvCxnSpPr>
          <p:spPr>
            <a:xfrm rot="16200000" flipH="1">
              <a:off x="3324661" y="2849736"/>
              <a:ext cx="1196104" cy="39039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0540072" y="10085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0540072" y="1450692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7868C0-B766-A479-BE09-0686693C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A9152BBF-65B0-38E8-43F6-017B9DB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D317BA-8802-4F4B-8B98-DCF64EE92984}"/>
              </a:ext>
            </a:extLst>
          </p:cNvPr>
          <p:cNvGrpSpPr/>
          <p:nvPr/>
        </p:nvGrpSpPr>
        <p:grpSpPr>
          <a:xfrm>
            <a:off x="3344099" y="2180133"/>
            <a:ext cx="2223020" cy="2185935"/>
            <a:chOff x="3344099" y="218013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6A9B05F-782D-D884-54B8-E877DFA6B288}"/>
                </a:ext>
              </a:extLst>
            </p:cNvPr>
            <p:cNvSpPr/>
            <p:nvPr/>
          </p:nvSpPr>
          <p:spPr>
            <a:xfrm>
              <a:off x="3344099" y="218013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8012FA2-AD0D-1541-9D7A-E1B7FAB0DD93}"/>
                </a:ext>
              </a:extLst>
            </p:cNvPr>
            <p:cNvSpPr/>
            <p:nvPr/>
          </p:nvSpPr>
          <p:spPr>
            <a:xfrm>
              <a:off x="3621167" y="3161111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2C986A9-75B2-688D-5738-412CF3DA6A15}"/>
                </a:ext>
              </a:extLst>
            </p:cNvPr>
            <p:cNvSpPr/>
            <p:nvPr/>
          </p:nvSpPr>
          <p:spPr>
            <a:xfrm>
              <a:off x="4601956" y="3135948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72AD14C8-FBAC-2DDA-335E-3FB1F192F0C5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4309262" y="3273101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EA58DB1E-0FA6-387B-F129-6260C5721981}"/>
              </a:ext>
            </a:extLst>
          </p:cNvPr>
          <p:cNvSpPr/>
          <p:nvPr/>
        </p:nvSpPr>
        <p:spPr>
          <a:xfrm>
            <a:off x="10540072" y="10085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C59CB6A6-F372-BBA5-B131-9A408D4411C2}"/>
              </a:ext>
            </a:extLst>
          </p:cNvPr>
          <p:cNvSpPr/>
          <p:nvPr/>
        </p:nvSpPr>
        <p:spPr>
          <a:xfrm>
            <a:off x="10540072" y="1450692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2938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172C57-06F4-B279-A6B3-96F75407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C09DA18E-D4EE-4B39-1D8A-529E0AFB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0239C1-B192-02CC-7BB1-BFB3F7563920}"/>
              </a:ext>
            </a:extLst>
          </p:cNvPr>
          <p:cNvGrpSpPr/>
          <p:nvPr/>
        </p:nvGrpSpPr>
        <p:grpSpPr>
          <a:xfrm>
            <a:off x="2339340" y="3153965"/>
            <a:ext cx="2223020" cy="2185935"/>
            <a:chOff x="2339340" y="3153965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6EA97DF-B625-5DBC-E39F-3CF22BF998E7}"/>
                </a:ext>
              </a:extLst>
            </p:cNvPr>
            <p:cNvSpPr/>
            <p:nvPr/>
          </p:nvSpPr>
          <p:spPr>
            <a:xfrm>
              <a:off x="2339340" y="3153965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9948B4C-AC57-F3B0-634E-A5F27098ADCA}"/>
                </a:ext>
              </a:extLst>
            </p:cNvPr>
            <p:cNvSpPr/>
            <p:nvPr/>
          </p:nvSpPr>
          <p:spPr>
            <a:xfrm>
              <a:off x="2446538" y="3277475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3A6FCB7-7B9E-1A6A-A951-C4D1B20E5B0B}"/>
                </a:ext>
              </a:extLst>
            </p:cNvPr>
            <p:cNvSpPr/>
            <p:nvPr/>
          </p:nvSpPr>
          <p:spPr>
            <a:xfrm>
              <a:off x="2790587" y="4060271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C058C68-9CB4-4C29-3818-D731DC86449B}"/>
                </a:ext>
              </a:extLst>
            </p:cNvPr>
            <p:cNvSpPr/>
            <p:nvPr/>
          </p:nvSpPr>
          <p:spPr>
            <a:xfrm>
              <a:off x="3771376" y="4035108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16EDEDCC-937D-8D34-499B-684A9D030920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3249276" y="3168960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FEA67439-DF73-3148-529E-7024C85EA44E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3478682" y="4172261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B7F6962-C430-BCE6-CB46-21E4197BD43D}"/>
                </a:ext>
              </a:extLst>
            </p:cNvPr>
            <p:cNvSpPr/>
            <p:nvPr/>
          </p:nvSpPr>
          <p:spPr>
            <a:xfrm>
              <a:off x="2790587" y="4747887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.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1E0C2491-6A2A-4073-E3E8-A8EA0E9F689F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2989088" y="4480123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660D53C-A217-C04B-1072-8C182EC1CF30}"/>
              </a:ext>
            </a:extLst>
          </p:cNvPr>
          <p:cNvSpPr/>
          <p:nvPr/>
        </p:nvSpPr>
        <p:spPr>
          <a:xfrm>
            <a:off x="10540072" y="10085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8F3B8722-682B-F54F-6288-D1B294913BC9}"/>
              </a:ext>
            </a:extLst>
          </p:cNvPr>
          <p:cNvSpPr/>
          <p:nvPr/>
        </p:nvSpPr>
        <p:spPr>
          <a:xfrm>
            <a:off x="10540072" y="1450692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6306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46897</TotalTime>
  <Words>703</Words>
  <Application>Microsoft Office PowerPoint</Application>
  <PresentationFormat>와이드스크린</PresentationFormat>
  <Paragraphs>219</Paragraphs>
  <Slides>7</Slides>
  <Notes>6</Notes>
  <HiddenSlides>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Calibri</vt:lpstr>
      <vt:lpstr>Calibri Light</vt:lpstr>
      <vt:lpstr>Office 테마</vt:lpstr>
      <vt:lpstr>kit_sim</vt:lpstr>
      <vt:lpstr>KIT</vt:lpstr>
      <vt:lpstr>KIT</vt:lpstr>
      <vt:lpstr>KIT</vt:lpstr>
      <vt:lpstr>KIT</vt:lpstr>
      <vt:lpstr>KIT2</vt:lpstr>
      <vt:lpstr>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1668</cp:revision>
  <cp:lastPrinted>2022-02-14T05:59:14Z</cp:lastPrinted>
  <dcterms:created xsi:type="dcterms:W3CDTF">2021-12-21T01:04:53Z</dcterms:created>
  <dcterms:modified xsi:type="dcterms:W3CDTF">2024-02-07T07:18:43Z</dcterms:modified>
</cp:coreProperties>
</file>