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2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6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3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F9D8-A928-4C8D-BB56-BB5F45E2F5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3A0DD-6564-4204-F4D5-B8C74E477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SamplePowerPointAddIn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3E4086-6292-17A8-2E88-1545B7A7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1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EA21E-2E53-F182-588A-2D69B2EB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STN111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341553-5278-A717-043F-7C9FFDC0E0FB}"/>
              </a:ext>
            </a:extLst>
          </p:cNvPr>
          <p:cNvGrpSpPr/>
          <p:nvPr/>
        </p:nvGrpSpPr>
        <p:grpSpPr>
          <a:xfrm>
            <a:off x="4856756" y="782234"/>
            <a:ext cx="4676040" cy="5710641"/>
            <a:chOff x="4856756" y="782234"/>
            <a:chExt cx="4676040" cy="5710641"/>
          </a:xfrm>
        </p:grpSpPr>
        <p:sp>
          <p:nvSpPr>
            <p:cNvPr id="198" name="Work1">
              <a:extLst>
                <a:ext uri="{FF2B5EF4-FFF2-40B4-BE49-F238E27FC236}">
                  <a16:creationId xmlns:a16="http://schemas.microsoft.com/office/drawing/2014/main" id="{9C2DD994-D658-7617-9E17-F153AB4AE555}"/>
                </a:ext>
              </a:extLst>
            </p:cNvPr>
            <p:cNvSpPr/>
            <p:nvPr/>
          </p:nvSpPr>
          <p:spPr>
            <a:xfrm>
              <a:off x="4856756" y="782234"/>
              <a:ext cx="4676040" cy="5710641"/>
            </a:xfrm>
            <a:prstGeom prst="rect">
              <a:avLst/>
            </a:prstGeom>
            <a:solidFill>
              <a:srgbClr val="44546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Work</a:t>
              </a:r>
              <a:br>
                <a:rPr lang="en-US" altLang="ko-KR" sz="300" dirty="0"/>
              </a:br>
              <a:r>
                <a:rPr lang="en-US" altLang="ko-KR" sz="300" dirty="0"/>
                <a:t>1</a:t>
              </a:r>
              <a:endParaRPr lang="ko-KR" altLang="en-US" sz="300" dirty="0"/>
            </a:p>
          </p:txBody>
        </p:sp>
        <p:sp>
          <p:nvSpPr>
            <p:cNvPr id="5" name="Device1.ADV">
              <a:extLst>
                <a:ext uri="{FF2B5EF4-FFF2-40B4-BE49-F238E27FC236}">
                  <a16:creationId xmlns:a16="http://schemas.microsoft.com/office/drawing/2014/main" id="{9010C75E-B8DC-DA9A-8AA2-A9C619E536FD}"/>
                </a:ext>
              </a:extLst>
            </p:cNvPr>
            <p:cNvSpPr/>
            <p:nvPr/>
          </p:nvSpPr>
          <p:spPr>
            <a:xfrm>
              <a:off x="5500403" y="1503708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RBT1</a:t>
              </a:r>
              <a:br>
                <a:rPr lang="en-US" altLang="ko-KR" sz="300" dirty="0"/>
              </a:br>
              <a:r>
                <a:rPr lang="en-US" altLang="ko-KR" sz="300" dirty="0"/>
                <a:t>.RUN</a:t>
              </a:r>
              <a:endParaRPr lang="ko-KR" altLang="en-US" sz="300" dirty="0"/>
            </a:p>
          </p:txBody>
        </p:sp>
        <p:sp>
          <p:nvSpPr>
            <p:cNvPr id="8" name="Device1.ADV">
              <a:extLst>
                <a:ext uri="{FF2B5EF4-FFF2-40B4-BE49-F238E27FC236}">
                  <a16:creationId xmlns:a16="http://schemas.microsoft.com/office/drawing/2014/main" id="{45E594CB-4D56-3FF3-E6F4-3612165BAB98}"/>
                </a:ext>
              </a:extLst>
            </p:cNvPr>
            <p:cNvSpPr/>
            <p:nvPr/>
          </p:nvSpPr>
          <p:spPr>
            <a:xfrm>
              <a:off x="4875738" y="1668059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PIN</a:t>
              </a:r>
              <a:br>
                <a:rPr lang="en-US" altLang="ko-KR" sz="300" dirty="0"/>
              </a:br>
              <a:r>
                <a:rPr lang="en-US" altLang="ko-KR" sz="300" dirty="0"/>
                <a:t>.DN</a:t>
              </a:r>
              <a:endParaRPr lang="ko-KR" altLang="en-US" sz="300" dirty="0"/>
            </a:p>
          </p:txBody>
        </p:sp>
        <p:sp>
          <p:nvSpPr>
            <p:cNvPr id="9" name="Device1.ADV">
              <a:extLst>
                <a:ext uri="{FF2B5EF4-FFF2-40B4-BE49-F238E27FC236}">
                  <a16:creationId xmlns:a16="http://schemas.microsoft.com/office/drawing/2014/main" id="{50A67F01-C02B-59AA-F848-65CBDE478BC4}"/>
                </a:ext>
              </a:extLst>
            </p:cNvPr>
            <p:cNvSpPr/>
            <p:nvPr/>
          </p:nvSpPr>
          <p:spPr>
            <a:xfrm>
              <a:off x="6710432" y="3032809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PIN</a:t>
              </a:r>
              <a:br>
                <a:rPr lang="en-US" altLang="ko-KR" sz="300" dirty="0"/>
              </a:br>
              <a:r>
                <a:rPr lang="en-US" altLang="ko-KR" sz="300" dirty="0"/>
                <a:t>.UP</a:t>
              </a:r>
              <a:endParaRPr lang="ko-KR" altLang="en-US" sz="300" dirty="0"/>
            </a:p>
          </p:txBody>
        </p:sp>
        <p:sp>
          <p:nvSpPr>
            <p:cNvPr id="10" name="Device1.ADV">
              <a:extLst>
                <a:ext uri="{FF2B5EF4-FFF2-40B4-BE49-F238E27FC236}">
                  <a16:creationId xmlns:a16="http://schemas.microsoft.com/office/drawing/2014/main" id="{E7A2F5FC-9726-E45F-2DEC-970CAF1A7ACE}"/>
                </a:ext>
              </a:extLst>
            </p:cNvPr>
            <p:cNvSpPr/>
            <p:nvPr/>
          </p:nvSpPr>
          <p:spPr>
            <a:xfrm>
              <a:off x="7554063" y="2740269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RBT2</a:t>
              </a:r>
              <a:br>
                <a:rPr lang="en-US" altLang="ko-KR" sz="300" dirty="0"/>
              </a:br>
              <a:r>
                <a:rPr lang="en-US" altLang="ko-KR" sz="300" dirty="0"/>
                <a:t>.HOME</a:t>
              </a:r>
              <a:endParaRPr lang="ko-KR" altLang="en-US" sz="300" dirty="0"/>
            </a:p>
          </p:txBody>
        </p:sp>
        <p:sp>
          <p:nvSpPr>
            <p:cNvPr id="12" name="Device1.ADV">
              <a:extLst>
                <a:ext uri="{FF2B5EF4-FFF2-40B4-BE49-F238E27FC236}">
                  <a16:creationId xmlns:a16="http://schemas.microsoft.com/office/drawing/2014/main" id="{6C47A7AB-FC5B-545A-006C-581627611C84}"/>
                </a:ext>
              </a:extLst>
            </p:cNvPr>
            <p:cNvSpPr/>
            <p:nvPr/>
          </p:nvSpPr>
          <p:spPr>
            <a:xfrm>
              <a:off x="5494898" y="2703587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RBT1</a:t>
              </a:r>
              <a:br>
                <a:rPr lang="en-US" altLang="ko-KR" sz="300"/>
              </a:br>
              <a:r>
                <a:rPr lang="en-US" altLang="ko-KR" sz="300"/>
                <a:t>.HOME</a:t>
              </a:r>
              <a:endParaRPr lang="ko-KR" altLang="en-US" sz="300" dirty="0"/>
            </a:p>
          </p:txBody>
        </p:sp>
        <p:sp>
          <p:nvSpPr>
            <p:cNvPr id="13" name="Device1.ADV">
              <a:extLst>
                <a:ext uri="{FF2B5EF4-FFF2-40B4-BE49-F238E27FC236}">
                  <a16:creationId xmlns:a16="http://schemas.microsoft.com/office/drawing/2014/main" id="{F5DD2311-ABDB-4A98-63BA-D852FE834000}"/>
                </a:ext>
              </a:extLst>
            </p:cNvPr>
            <p:cNvSpPr/>
            <p:nvPr/>
          </p:nvSpPr>
          <p:spPr>
            <a:xfrm>
              <a:off x="6177856" y="2214231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RBT2</a:t>
              </a:r>
              <a:br>
                <a:rPr lang="en-US" altLang="ko-KR" sz="300" dirty="0"/>
              </a:br>
              <a:r>
                <a:rPr lang="en-US" altLang="ko-KR" sz="300" dirty="0"/>
                <a:t>.RUN</a:t>
              </a:r>
              <a:endParaRPr lang="ko-KR" altLang="en-US" sz="300" dirty="0"/>
            </a:p>
          </p:txBody>
        </p:sp>
        <p:sp>
          <p:nvSpPr>
            <p:cNvPr id="14" name="Device1.ADV">
              <a:extLst>
                <a:ext uri="{FF2B5EF4-FFF2-40B4-BE49-F238E27FC236}">
                  <a16:creationId xmlns:a16="http://schemas.microsoft.com/office/drawing/2014/main" id="{7A1F43E9-4E8E-8E61-C2C9-F428D2E6EA44}"/>
                </a:ext>
              </a:extLst>
            </p:cNvPr>
            <p:cNvSpPr/>
            <p:nvPr/>
          </p:nvSpPr>
          <p:spPr>
            <a:xfrm>
              <a:off x="5262118" y="1980162"/>
              <a:ext cx="833663" cy="160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JIG1</a:t>
              </a:r>
              <a:br>
                <a:rPr lang="en-US" altLang="ko-KR" sz="300" dirty="0"/>
              </a:br>
              <a:r>
                <a:rPr lang="en-US" altLang="ko-KR" sz="300" dirty="0"/>
                <a:t>.ADV</a:t>
              </a:r>
              <a:endParaRPr lang="ko-KR" altLang="en-US" sz="300" dirty="0"/>
            </a:p>
          </p:txBody>
        </p:sp>
        <p:sp>
          <p:nvSpPr>
            <p:cNvPr id="15" name="Device1.ADV">
              <a:extLst>
                <a:ext uri="{FF2B5EF4-FFF2-40B4-BE49-F238E27FC236}">
                  <a16:creationId xmlns:a16="http://schemas.microsoft.com/office/drawing/2014/main" id="{47BFCC47-E244-540C-DF63-78D6970A3CB7}"/>
                </a:ext>
              </a:extLst>
            </p:cNvPr>
            <p:cNvSpPr/>
            <p:nvPr/>
          </p:nvSpPr>
          <p:spPr>
            <a:xfrm>
              <a:off x="6177856" y="1980162"/>
              <a:ext cx="833663" cy="160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JIG2</a:t>
              </a:r>
              <a:br>
                <a:rPr lang="en-US" altLang="ko-KR" sz="300" dirty="0"/>
              </a:br>
              <a:r>
                <a:rPr lang="en-US" altLang="ko-KR" sz="300" dirty="0"/>
                <a:t>. ADV</a:t>
              </a:r>
              <a:endParaRPr lang="ko-KR" altLang="en-US" sz="300" dirty="0"/>
            </a:p>
          </p:txBody>
        </p:sp>
        <p:sp>
          <p:nvSpPr>
            <p:cNvPr id="16" name="Device1.ADV">
              <a:extLst>
                <a:ext uri="{FF2B5EF4-FFF2-40B4-BE49-F238E27FC236}">
                  <a16:creationId xmlns:a16="http://schemas.microsoft.com/office/drawing/2014/main" id="{77CF0B7F-E287-2C81-6F45-8C0BF9649AE5}"/>
                </a:ext>
              </a:extLst>
            </p:cNvPr>
            <p:cNvSpPr/>
            <p:nvPr/>
          </p:nvSpPr>
          <p:spPr>
            <a:xfrm>
              <a:off x="7127263" y="1980162"/>
              <a:ext cx="833663" cy="160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JIG3</a:t>
              </a:r>
              <a:br>
                <a:rPr lang="en-US" altLang="ko-KR" sz="300" dirty="0"/>
              </a:br>
              <a:r>
                <a:rPr lang="en-US" altLang="ko-KR" sz="300" dirty="0"/>
                <a:t>. ADV</a:t>
              </a:r>
              <a:endParaRPr lang="ko-KR" altLang="en-US" sz="300" dirty="0"/>
            </a:p>
          </p:txBody>
        </p:sp>
        <p:sp>
          <p:nvSpPr>
            <p:cNvPr id="17" name="Device1.ADV">
              <a:extLst>
                <a:ext uri="{FF2B5EF4-FFF2-40B4-BE49-F238E27FC236}">
                  <a16:creationId xmlns:a16="http://schemas.microsoft.com/office/drawing/2014/main" id="{1B3A757C-B443-98FF-7423-4B062E3CD4EA}"/>
                </a:ext>
              </a:extLst>
            </p:cNvPr>
            <p:cNvSpPr/>
            <p:nvPr/>
          </p:nvSpPr>
          <p:spPr>
            <a:xfrm>
              <a:off x="8076671" y="1980162"/>
              <a:ext cx="833663" cy="160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JIG4</a:t>
              </a:r>
              <a:br>
                <a:rPr lang="en-US" altLang="ko-KR" sz="300" dirty="0"/>
              </a:br>
              <a:r>
                <a:rPr lang="en-US" altLang="ko-KR" sz="300" dirty="0"/>
                <a:t>. ADV</a:t>
              </a:r>
              <a:endParaRPr lang="ko-KR" altLang="en-US" sz="300" dirty="0"/>
            </a:p>
          </p:txBody>
        </p:sp>
        <p:sp>
          <p:nvSpPr>
            <p:cNvPr id="18" name="Device1.ADV">
              <a:extLst>
                <a:ext uri="{FF2B5EF4-FFF2-40B4-BE49-F238E27FC236}">
                  <a16:creationId xmlns:a16="http://schemas.microsoft.com/office/drawing/2014/main" id="{BDB33E44-2104-445F-BE2B-2018535C1B5E}"/>
                </a:ext>
              </a:extLst>
            </p:cNvPr>
            <p:cNvSpPr/>
            <p:nvPr/>
          </p:nvSpPr>
          <p:spPr>
            <a:xfrm>
              <a:off x="5263840" y="2434741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JIG1</a:t>
              </a:r>
              <a:br>
                <a:rPr lang="en-US" altLang="ko-KR" sz="300" dirty="0"/>
              </a:br>
              <a:r>
                <a:rPr lang="en-US" altLang="ko-KR" sz="300" dirty="0"/>
                <a:t>.RET</a:t>
              </a:r>
              <a:endParaRPr lang="ko-KR" altLang="en-US" sz="300" dirty="0"/>
            </a:p>
          </p:txBody>
        </p:sp>
        <p:sp>
          <p:nvSpPr>
            <p:cNvPr id="19" name="Device1.ADV">
              <a:extLst>
                <a:ext uri="{FF2B5EF4-FFF2-40B4-BE49-F238E27FC236}">
                  <a16:creationId xmlns:a16="http://schemas.microsoft.com/office/drawing/2014/main" id="{DB42710E-578E-F81C-F9D3-359E693F65F7}"/>
                </a:ext>
              </a:extLst>
            </p:cNvPr>
            <p:cNvSpPr/>
            <p:nvPr/>
          </p:nvSpPr>
          <p:spPr>
            <a:xfrm>
              <a:off x="6179577" y="2434741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JIG2</a:t>
              </a:r>
              <a:br>
                <a:rPr lang="en-US" altLang="ko-KR" sz="300" dirty="0"/>
              </a:br>
              <a:r>
                <a:rPr lang="en-US" altLang="ko-KR" sz="300" dirty="0"/>
                <a:t>. RET</a:t>
              </a:r>
              <a:endParaRPr lang="ko-KR" altLang="en-US" sz="300" dirty="0"/>
            </a:p>
          </p:txBody>
        </p:sp>
        <p:sp>
          <p:nvSpPr>
            <p:cNvPr id="20" name="Device1.ADV">
              <a:extLst>
                <a:ext uri="{FF2B5EF4-FFF2-40B4-BE49-F238E27FC236}">
                  <a16:creationId xmlns:a16="http://schemas.microsoft.com/office/drawing/2014/main" id="{D7866177-62CF-89E5-4E40-FDFAD1B104BB}"/>
                </a:ext>
              </a:extLst>
            </p:cNvPr>
            <p:cNvSpPr/>
            <p:nvPr/>
          </p:nvSpPr>
          <p:spPr>
            <a:xfrm>
              <a:off x="7128985" y="2434741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JIG3</a:t>
              </a:r>
              <a:br>
                <a:rPr lang="en-US" altLang="ko-KR" sz="300" dirty="0"/>
              </a:br>
              <a:r>
                <a:rPr lang="en-US" altLang="ko-KR" sz="300" dirty="0"/>
                <a:t>. RET</a:t>
              </a:r>
              <a:endParaRPr lang="ko-KR" altLang="en-US" sz="300" dirty="0"/>
            </a:p>
          </p:txBody>
        </p:sp>
        <p:sp>
          <p:nvSpPr>
            <p:cNvPr id="21" name="Device1.ADV">
              <a:extLst>
                <a:ext uri="{FF2B5EF4-FFF2-40B4-BE49-F238E27FC236}">
                  <a16:creationId xmlns:a16="http://schemas.microsoft.com/office/drawing/2014/main" id="{AB118099-1B0C-9140-46D1-9033F93B9CF4}"/>
                </a:ext>
              </a:extLst>
            </p:cNvPr>
            <p:cNvSpPr/>
            <p:nvPr/>
          </p:nvSpPr>
          <p:spPr>
            <a:xfrm>
              <a:off x="8078392" y="2434741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JIG4</a:t>
              </a:r>
              <a:br>
                <a:rPr lang="en-US" altLang="ko-KR" sz="300" dirty="0"/>
              </a:br>
              <a:r>
                <a:rPr lang="en-US" altLang="ko-KR" sz="300" dirty="0"/>
                <a:t>. RET</a:t>
              </a:r>
              <a:endParaRPr lang="ko-KR" altLang="en-US" sz="300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F94D34B7-2F0D-8B98-5B7E-D366A5CAEDD1}"/>
                </a:ext>
              </a:extLst>
            </p:cNvPr>
            <p:cNvCxnSpPr>
              <a:cxnSpLocks/>
              <a:stCxn id="39" idx="2"/>
              <a:endCxn id="5" idx="0"/>
            </p:cNvCxnSpPr>
            <p:nvPr/>
          </p:nvCxnSpPr>
          <p:spPr>
            <a:xfrm rot="10800000">
              <a:off x="5917235" y="1503708"/>
              <a:ext cx="607803" cy="336296"/>
            </a:xfrm>
            <a:prstGeom prst="bentConnector4">
              <a:avLst>
                <a:gd name="adj1" fmla="val 15710"/>
                <a:gd name="adj2" fmla="val 121504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C7AA3971-D50C-7AEB-5361-2C67FB2AC9C7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rot="5400000">
              <a:off x="5640219" y="1703145"/>
              <a:ext cx="315748" cy="238285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40866C1-1625-A493-6963-7F6173166C2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6095781" y="2060514"/>
              <a:ext cx="82075" cy="4018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951D0EC0-6871-2B42-5A84-1858DDE46D0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7011519" y="2060514"/>
              <a:ext cx="115745" cy="4018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56ABC91-A780-6EB7-E3BB-C3B669E15D90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7960926" y="2060514"/>
              <a:ext cx="115745" cy="4018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217E66BA-1A83-BCB9-18DC-8FDCC1F5B914}"/>
                </a:ext>
              </a:extLst>
            </p:cNvPr>
            <p:cNvCxnSpPr>
              <a:cxnSpLocks/>
              <a:stCxn id="17" idx="4"/>
              <a:endCxn id="13" idx="0"/>
            </p:cNvCxnSpPr>
            <p:nvPr/>
          </p:nvCxnSpPr>
          <p:spPr>
            <a:xfrm rot="5400000">
              <a:off x="7507413" y="1228142"/>
              <a:ext cx="73364" cy="1898815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8E38FD7-82A8-7B45-E6FF-21F2336480CD}"/>
                </a:ext>
              </a:extLst>
            </p:cNvPr>
            <p:cNvCxnSpPr>
              <a:cxnSpLocks/>
              <a:stCxn id="13" idx="4"/>
              <a:endCxn id="18" idx="0"/>
            </p:cNvCxnSpPr>
            <p:nvPr/>
          </p:nvCxnSpPr>
          <p:spPr>
            <a:xfrm rot="5400000">
              <a:off x="6107777" y="1947831"/>
              <a:ext cx="59805" cy="914017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315AD49B-46CC-D614-14E1-F0FFF1F5A47A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6097502" y="2515094"/>
              <a:ext cx="82075" cy="4018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C451EB30-A54C-6DF4-EB22-E03DC4DA519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7013240" y="2515094"/>
              <a:ext cx="115745" cy="4018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A07F2770-B9FC-6A5E-EB7B-91EA4661009D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7962647" y="2515094"/>
              <a:ext cx="115745" cy="4018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3B1B38A-1D08-B828-798E-13DAA30971DE}"/>
                </a:ext>
              </a:extLst>
            </p:cNvPr>
            <p:cNvCxnSpPr>
              <a:cxnSpLocks/>
              <a:stCxn id="21" idx="4"/>
              <a:endCxn id="12" idx="0"/>
            </p:cNvCxnSpPr>
            <p:nvPr/>
          </p:nvCxnSpPr>
          <p:spPr>
            <a:xfrm rot="5400000">
              <a:off x="7149407" y="1357770"/>
              <a:ext cx="108139" cy="2583494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C8C1030-085A-2F3A-FE46-BE06423BE50E}"/>
                </a:ext>
              </a:extLst>
            </p:cNvPr>
            <p:cNvCxnSpPr>
              <a:cxnSpLocks/>
              <a:stCxn id="21" idx="4"/>
              <a:endCxn id="10" idx="6"/>
            </p:cNvCxnSpPr>
            <p:nvPr/>
          </p:nvCxnSpPr>
          <p:spPr>
            <a:xfrm rot="5400000">
              <a:off x="8328888" y="2654286"/>
              <a:ext cx="225174" cy="107497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E9BB858-A411-93C7-E179-94F12AD2CE8E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 rot="5400000">
              <a:off x="7483162" y="2545076"/>
              <a:ext cx="131835" cy="84363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evice1.ADV">
              <a:extLst>
                <a:ext uri="{FF2B5EF4-FFF2-40B4-BE49-F238E27FC236}">
                  <a16:creationId xmlns:a16="http://schemas.microsoft.com/office/drawing/2014/main" id="{4F6C8754-46C3-FC7D-72AE-6CEEC8D92768}"/>
                </a:ext>
              </a:extLst>
            </p:cNvPr>
            <p:cNvSpPr/>
            <p:nvPr/>
          </p:nvSpPr>
          <p:spPr>
            <a:xfrm>
              <a:off x="6525038" y="1759651"/>
              <a:ext cx="2891714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CV</a:t>
              </a:r>
              <a:br>
                <a:rPr lang="en-US" altLang="ko-KR" sz="300"/>
              </a:br>
              <a:r>
                <a:rPr lang="en-US" altLang="ko-KR" sz="300"/>
                <a:t>.GO</a:t>
              </a:r>
              <a:endParaRPr lang="ko-KR" altLang="en-US" sz="300" dirty="0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2CADD19A-3E5B-4CE3-1ED2-DB266D7E6B0B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 rot="16200000" flipH="1">
              <a:off x="5410061" y="1711273"/>
              <a:ext cx="151397" cy="386380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4F2B628C-0C5B-3F83-776F-C974AAA942F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0800000" flipV="1">
              <a:off x="5292571" y="1584061"/>
              <a:ext cx="207833" cy="83998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AFF8714-265A-705A-CCBE-BB0950C8E376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 rot="16200000" flipH="1">
              <a:off x="6435239" y="2340783"/>
              <a:ext cx="168517" cy="1215534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Device1.ADV">
              <a:extLst>
                <a:ext uri="{FF2B5EF4-FFF2-40B4-BE49-F238E27FC236}">
                  <a16:creationId xmlns:a16="http://schemas.microsoft.com/office/drawing/2014/main" id="{59CB0691-408A-808B-AA32-D8E386C5B188}"/>
                </a:ext>
              </a:extLst>
            </p:cNvPr>
            <p:cNvSpPr/>
            <p:nvPr/>
          </p:nvSpPr>
          <p:spPr>
            <a:xfrm>
              <a:off x="5481421" y="4774577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RBT1</a:t>
              </a:r>
              <a:br>
                <a:rPr lang="en-US" altLang="ko-KR" sz="300" dirty="0"/>
              </a:br>
              <a:r>
                <a:rPr lang="en-US" altLang="ko-KR" sz="300" dirty="0"/>
                <a:t>.RUN</a:t>
              </a:r>
              <a:endParaRPr lang="ko-KR" altLang="en-US" sz="300" dirty="0"/>
            </a:p>
          </p:txBody>
        </p:sp>
        <p:sp>
          <p:nvSpPr>
            <p:cNvPr id="71" name="Device1.ADV">
              <a:extLst>
                <a:ext uri="{FF2B5EF4-FFF2-40B4-BE49-F238E27FC236}">
                  <a16:creationId xmlns:a16="http://schemas.microsoft.com/office/drawing/2014/main" id="{CD90F89E-C8D6-50C4-9816-89C92954275D}"/>
                </a:ext>
              </a:extLst>
            </p:cNvPr>
            <p:cNvSpPr/>
            <p:nvPr/>
          </p:nvSpPr>
          <p:spPr>
            <a:xfrm>
              <a:off x="4856756" y="4938928"/>
              <a:ext cx="833663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PIN</a:t>
              </a:r>
              <a:br>
                <a:rPr lang="en-US" altLang="ko-KR" sz="300" dirty="0"/>
              </a:br>
              <a:r>
                <a:rPr lang="en-US" altLang="ko-KR" sz="300" dirty="0"/>
                <a:t>.DN</a:t>
              </a:r>
              <a:endParaRPr lang="ko-KR" altLang="en-US" sz="300" dirty="0"/>
            </a:p>
          </p:txBody>
        </p:sp>
        <p:sp>
          <p:nvSpPr>
            <p:cNvPr id="76" name="Device1.ADV">
              <a:extLst>
                <a:ext uri="{FF2B5EF4-FFF2-40B4-BE49-F238E27FC236}">
                  <a16:creationId xmlns:a16="http://schemas.microsoft.com/office/drawing/2014/main" id="{63C28D5E-99D1-5598-119F-804111BCDFCE}"/>
                </a:ext>
              </a:extLst>
            </p:cNvPr>
            <p:cNvSpPr/>
            <p:nvPr/>
          </p:nvSpPr>
          <p:spPr>
            <a:xfrm>
              <a:off x="5243136" y="5251031"/>
              <a:ext cx="833663" cy="160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JIG1</a:t>
              </a:r>
              <a:br>
                <a:rPr lang="en-US" altLang="ko-KR" sz="300" dirty="0"/>
              </a:br>
              <a:r>
                <a:rPr lang="en-US" altLang="ko-KR" sz="300" dirty="0"/>
                <a:t>.ADV</a:t>
              </a:r>
              <a:endParaRPr lang="ko-KR" altLang="en-US" sz="300" dirty="0"/>
            </a:p>
          </p:txBody>
        </p: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159A31C-4645-F157-7DFA-50AAF1604017}"/>
                </a:ext>
              </a:extLst>
            </p:cNvPr>
            <p:cNvCxnSpPr>
              <a:cxnSpLocks/>
              <a:stCxn id="97" idx="2"/>
              <a:endCxn id="70" idx="0"/>
            </p:cNvCxnSpPr>
            <p:nvPr/>
          </p:nvCxnSpPr>
          <p:spPr>
            <a:xfrm rot="10800000">
              <a:off x="5898253" y="4774577"/>
              <a:ext cx="607803" cy="336296"/>
            </a:xfrm>
            <a:prstGeom prst="bentConnector4">
              <a:avLst>
                <a:gd name="adj1" fmla="val 15710"/>
                <a:gd name="adj2" fmla="val 121504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9967AB68-0774-5037-BFBB-907F10E7BD73}"/>
                </a:ext>
              </a:extLst>
            </p:cNvPr>
            <p:cNvCxnSpPr>
              <a:cxnSpLocks/>
              <a:stCxn id="70" idx="4"/>
              <a:endCxn id="76" idx="0"/>
            </p:cNvCxnSpPr>
            <p:nvPr/>
          </p:nvCxnSpPr>
          <p:spPr>
            <a:xfrm rot="5400000">
              <a:off x="5621237" y="4974014"/>
              <a:ext cx="315748" cy="238285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evice1.ADV">
              <a:extLst>
                <a:ext uri="{FF2B5EF4-FFF2-40B4-BE49-F238E27FC236}">
                  <a16:creationId xmlns:a16="http://schemas.microsoft.com/office/drawing/2014/main" id="{280CFB83-7502-A9FC-2361-ED5FEB34D487}"/>
                </a:ext>
              </a:extLst>
            </p:cNvPr>
            <p:cNvSpPr/>
            <p:nvPr/>
          </p:nvSpPr>
          <p:spPr>
            <a:xfrm>
              <a:off x="6506056" y="5030520"/>
              <a:ext cx="2891714" cy="1607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/>
                <a:t>CV</a:t>
              </a:r>
              <a:br>
                <a:rPr lang="en-US" altLang="ko-KR" sz="300"/>
              </a:br>
              <a:r>
                <a:rPr lang="en-US" altLang="ko-KR" sz="300"/>
                <a:t>.GO</a:t>
              </a:r>
              <a:endParaRPr lang="ko-KR" altLang="en-US" sz="3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EB089B73-B31B-3E19-21FC-00E7011BE5A7}"/>
                </a:ext>
              </a:extLst>
            </p:cNvPr>
            <p:cNvCxnSpPr>
              <a:cxnSpLocks/>
              <a:stCxn id="71" idx="4"/>
              <a:endCxn id="76" idx="0"/>
            </p:cNvCxnSpPr>
            <p:nvPr/>
          </p:nvCxnSpPr>
          <p:spPr>
            <a:xfrm rot="16200000" flipH="1">
              <a:off x="5391079" y="4982142"/>
              <a:ext cx="151397" cy="386380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58B15B71-F449-ED3F-827F-917850F1795B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rot="10800000" flipV="1">
              <a:off x="5273589" y="4854930"/>
              <a:ext cx="207833" cy="83998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AF0F25CF-92CA-E62F-7EEE-4981D42A91A5}"/>
                </a:ext>
              </a:extLst>
            </p:cNvPr>
            <p:cNvCxnSpPr>
              <a:cxnSpLocks/>
              <a:stCxn id="9" idx="4"/>
              <a:endCxn id="97" idx="0"/>
            </p:cNvCxnSpPr>
            <p:nvPr/>
          </p:nvCxnSpPr>
          <p:spPr>
            <a:xfrm rot="16200000" flipH="1">
              <a:off x="6621086" y="3699692"/>
              <a:ext cx="1837005" cy="824649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2C8A2-8B8F-1559-3181-B6835FC8E439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B13C52-5D0D-5CF6-14BD-9915D432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16227"/>
              </p:ext>
            </p:extLst>
          </p:nvPr>
        </p:nvGraphicFramePr>
        <p:xfrm>
          <a:off x="254000" y="634999"/>
          <a:ext cx="1168400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1237725035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508550246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3754098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71672105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2057373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51489366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12890200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0405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STN111_CV.GO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STN111_CV_GO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7785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STN111_JIG1.ADV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STN111_JIG1_ADV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2529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STN111_JIG1.RET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STN111_JIG1_RET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8986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STN111_JIG2.ADV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STN111_JIG2_ADV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0938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STN111_JIG2.RET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STN111_JIG2_RET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4175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STN111_JIG3.ADV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STN111_JIG3_ADV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4773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STN111_JIG3.RET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STN111_JIG3_RET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233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STN111_JIG4.ADV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STN111_JIG4_ADV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1540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STN111_JIG4.RET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STN111_JIG4_RET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9778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STN111_PIN.DN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STN111_PIN_DN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691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STN111_PIN.UP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STN111_PIN_UP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5433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STN111_RBT1.HOME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STN111_RBT1_HOME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8389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STN111_RBT1.RUN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STN111_RBT1_RUN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27429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STN111_RBT2.HOME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STN111_RBT2_HOME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64388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STN111_RBT2.RUN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%QX1.14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STN111_RBT2_RUN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91651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80808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64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6083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218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4859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3616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13720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332</Words>
  <Application>Microsoft Office PowerPoint</Application>
  <PresentationFormat>와이드스크린</PresentationFormat>
  <Paragraphs>122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SamplePowerPointAddIn</vt:lpstr>
      <vt:lpstr>STN111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</dc:title>
  <dc:creator>안 승훈</dc:creator>
  <cp:lastModifiedBy>안 승훈</cp:lastModifiedBy>
  <cp:revision>325</cp:revision>
  <dcterms:created xsi:type="dcterms:W3CDTF">2023-11-20T12:26:20Z</dcterms:created>
  <dcterms:modified xsi:type="dcterms:W3CDTF">2023-11-23T03:43:01Z</dcterms:modified>
</cp:coreProperties>
</file>