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9"/>
  </p:notesMasterIdLst>
  <p:handoutMasterIdLst>
    <p:handoutMasterId r:id="rId30"/>
  </p:handoutMasterIdLst>
  <p:sldIdLst>
    <p:sldId id="614" r:id="rId2"/>
    <p:sldId id="258" r:id="rId3"/>
    <p:sldId id="259" r:id="rId4"/>
    <p:sldId id="718" r:id="rId5"/>
    <p:sldId id="721" r:id="rId6"/>
    <p:sldId id="722" r:id="rId7"/>
    <p:sldId id="719" r:id="rId8"/>
    <p:sldId id="724" r:id="rId9"/>
    <p:sldId id="728" r:id="rId10"/>
    <p:sldId id="725" r:id="rId11"/>
    <p:sldId id="726" r:id="rId12"/>
    <p:sldId id="727" r:id="rId13"/>
    <p:sldId id="717" r:id="rId14"/>
    <p:sldId id="629" r:id="rId15"/>
    <p:sldId id="716" r:id="rId16"/>
    <p:sldId id="625" r:id="rId17"/>
    <p:sldId id="627" r:id="rId18"/>
    <p:sldId id="628" r:id="rId19"/>
    <p:sldId id="631" r:id="rId20"/>
    <p:sldId id="632" r:id="rId21"/>
    <p:sldId id="618" r:id="rId22"/>
    <p:sldId id="615" r:id="rId23"/>
    <p:sldId id="621" r:id="rId24"/>
    <p:sldId id="714" r:id="rId25"/>
    <p:sldId id="715" r:id="rId26"/>
    <p:sldId id="607" r:id="rId27"/>
    <p:sldId id="633" r:id="rId2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78345" autoAdjust="0"/>
  </p:normalViewPr>
  <p:slideViewPr>
    <p:cSldViewPr snapToGrid="0">
      <p:cViewPr varScale="1">
        <p:scale>
          <a:sx n="127" d="100"/>
          <a:sy n="127" d="100"/>
        </p:scale>
        <p:origin x="38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2023-08-27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2023-08-27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2023-08-27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2023-08-27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2023-08-27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2023-08-27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2023-08-27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2023-08-27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2023-08-27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2023-08-27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2023-08-27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2023-08-27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2023-08-27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2023-08-27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2023-08-27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D58CAFA-D9D6-2A46-7D0D-1A4B00CD5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028111"/>
              </p:ext>
            </p:extLst>
          </p:nvPr>
        </p:nvGraphicFramePr>
        <p:xfrm>
          <a:off x="8379678" y="2195250"/>
          <a:ext cx="3535240" cy="43513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939">
                  <a:extLst>
                    <a:ext uri="{9D8B030D-6E8A-4147-A177-3AD203B41FA5}">
                      <a16:colId xmlns:a16="http://schemas.microsoft.com/office/drawing/2014/main" val="2453668729"/>
                    </a:ext>
                  </a:extLst>
                </a:gridCol>
                <a:gridCol w="762258">
                  <a:extLst>
                    <a:ext uri="{9D8B030D-6E8A-4147-A177-3AD203B41FA5}">
                      <a16:colId xmlns:a16="http://schemas.microsoft.com/office/drawing/2014/main" val="3932162449"/>
                    </a:ext>
                  </a:extLst>
                </a:gridCol>
                <a:gridCol w="520045">
                  <a:extLst>
                    <a:ext uri="{9D8B030D-6E8A-4147-A177-3AD203B41FA5}">
                      <a16:colId xmlns:a16="http://schemas.microsoft.com/office/drawing/2014/main" val="390501593"/>
                    </a:ext>
                  </a:extLst>
                </a:gridCol>
                <a:gridCol w="363319">
                  <a:extLst>
                    <a:ext uri="{9D8B030D-6E8A-4147-A177-3AD203B41FA5}">
                      <a16:colId xmlns:a16="http://schemas.microsoft.com/office/drawing/2014/main" val="3612733420"/>
                    </a:ext>
                  </a:extLst>
                </a:gridCol>
                <a:gridCol w="434559">
                  <a:extLst>
                    <a:ext uri="{9D8B030D-6E8A-4147-A177-3AD203B41FA5}">
                      <a16:colId xmlns:a16="http://schemas.microsoft.com/office/drawing/2014/main" val="2565388001"/>
                    </a:ext>
                  </a:extLst>
                </a:gridCol>
                <a:gridCol w="719515">
                  <a:extLst>
                    <a:ext uri="{9D8B030D-6E8A-4147-A177-3AD203B41FA5}">
                      <a16:colId xmlns:a16="http://schemas.microsoft.com/office/drawing/2014/main" val="1763997463"/>
                    </a:ext>
                  </a:extLst>
                </a:gridCol>
                <a:gridCol w="336605">
                  <a:extLst>
                    <a:ext uri="{9D8B030D-6E8A-4147-A177-3AD203B41FA5}">
                      <a16:colId xmlns:a16="http://schemas.microsoft.com/office/drawing/2014/main" val="1591705495"/>
                    </a:ext>
                  </a:extLst>
                </a:gridCol>
              </a:tblGrid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Case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Name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DataType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Input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Output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Job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Func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extLst>
                  <a:ext uri="{0D108BD9-81ED-4DB2-BD59-A6C34878D82A}">
                    <a16:rowId xmlns:a16="http://schemas.microsoft.com/office/drawing/2014/main" val="476922306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S11_Clamp1.ADV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I2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O2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S11_Clamp_ADV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extLst>
                  <a:ext uri="{0D108BD9-81ED-4DB2-BD59-A6C34878D82A}">
                    <a16:rowId xmlns:a16="http://schemas.microsoft.com/office/drawing/2014/main" val="1918777801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S11_Clamp2.ADV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I3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O3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↑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↑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extLst>
                  <a:ext uri="{0D108BD9-81ED-4DB2-BD59-A6C34878D82A}">
                    <a16:rowId xmlns:a16="http://schemas.microsoft.com/office/drawing/2014/main" val="3775209084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S11_Clamp1.RET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I4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O4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S11_Clamp_RET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extLst>
                  <a:ext uri="{0D108BD9-81ED-4DB2-BD59-A6C34878D82A}">
                    <a16:rowId xmlns:a16="http://schemas.microsoft.com/office/drawing/2014/main" val="2395700224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S11_Clamp2.RET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I5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O5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↑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↑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extLst>
                  <a:ext uri="{0D108BD9-81ED-4DB2-BD59-A6C34878D82A}">
                    <a16:rowId xmlns:a16="http://schemas.microsoft.com/office/drawing/2014/main" val="1763893205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S11_Latch.ADV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I6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O6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S11_Latch_ADV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extLst>
                  <a:ext uri="{0D108BD9-81ED-4DB2-BD59-A6C34878D82A}">
                    <a16:rowId xmlns:a16="http://schemas.microsoft.com/office/drawing/2014/main" val="2625742484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S11_Latch.RET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I7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O7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S11_Latch_RET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extLst>
                  <a:ext uri="{0D108BD9-81ED-4DB2-BD59-A6C34878D82A}">
                    <a16:rowId xmlns:a16="http://schemas.microsoft.com/office/drawing/2014/main" val="3137092436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S11_PinA.ADV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I8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O8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S11_PinA_ADV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extLst>
                  <a:ext uri="{0D108BD9-81ED-4DB2-BD59-A6C34878D82A}">
                    <a16:rowId xmlns:a16="http://schemas.microsoft.com/office/drawing/2014/main" val="4119832413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S11_PinA.RET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I9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O9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S11_PinA_RET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extLst>
                  <a:ext uri="{0D108BD9-81ED-4DB2-BD59-A6C34878D82A}">
                    <a16:rowId xmlns:a16="http://schemas.microsoft.com/office/drawing/2014/main" val="251246450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S11_PinB.ADV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I0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O0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S11_PinB_ADV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extLst>
                  <a:ext uri="{0D108BD9-81ED-4DB2-BD59-A6C34878D82A}">
                    <a16:rowId xmlns:a16="http://schemas.microsoft.com/office/drawing/2014/main" val="595457479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S11_PinB.RET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I1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O1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S11_PinB_RET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extLst>
                  <a:ext uri="{0D108BD9-81ED-4DB2-BD59-A6C34878D82A}">
                    <a16:rowId xmlns:a16="http://schemas.microsoft.com/office/drawing/2014/main" val="3130589323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S22_Clamp1.ADV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I12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O12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S22_Clamp_ADV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extLst>
                  <a:ext uri="{0D108BD9-81ED-4DB2-BD59-A6C34878D82A}">
                    <a16:rowId xmlns:a16="http://schemas.microsoft.com/office/drawing/2014/main" val="1249125609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S22_Clamp2.ADV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I13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O13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↑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↑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extLst>
                  <a:ext uri="{0D108BD9-81ED-4DB2-BD59-A6C34878D82A}">
                    <a16:rowId xmlns:a16="http://schemas.microsoft.com/office/drawing/2014/main" val="1724044275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S22_Clamp1.RET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I14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O14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S22_Clamp_RET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extLst>
                  <a:ext uri="{0D108BD9-81ED-4DB2-BD59-A6C34878D82A}">
                    <a16:rowId xmlns:a16="http://schemas.microsoft.com/office/drawing/2014/main" val="1843401973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S22_Clamp2.RET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I15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O15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↑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↑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extLst>
                  <a:ext uri="{0D108BD9-81ED-4DB2-BD59-A6C34878D82A}">
                    <a16:rowId xmlns:a16="http://schemas.microsoft.com/office/drawing/2014/main" val="119961497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S22_Latch1.ADV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I16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O16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S22_Latch_ADV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extLst>
                  <a:ext uri="{0D108BD9-81ED-4DB2-BD59-A6C34878D82A}">
                    <a16:rowId xmlns:a16="http://schemas.microsoft.com/office/drawing/2014/main" val="3908777281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S22_Latch2.ADV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I17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O17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↑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↑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extLst>
                  <a:ext uri="{0D108BD9-81ED-4DB2-BD59-A6C34878D82A}">
                    <a16:rowId xmlns:a16="http://schemas.microsoft.com/office/drawing/2014/main" val="3838544405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S22_Latch3.ADV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I18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O18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↑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↑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extLst>
                  <a:ext uri="{0D108BD9-81ED-4DB2-BD59-A6C34878D82A}">
                    <a16:rowId xmlns:a16="http://schemas.microsoft.com/office/drawing/2014/main" val="980458858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S22_Latch4.ADV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I19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O19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↑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effectLst/>
                        </a:rPr>
                        <a:t>↑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extLst>
                  <a:ext uri="{0D108BD9-81ED-4DB2-BD59-A6C34878D82A}">
                    <a16:rowId xmlns:a16="http://schemas.microsoft.com/office/drawing/2014/main" val="138697008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S22_Latch5.ADV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I20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O20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↑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↑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extLst>
                  <a:ext uri="{0D108BD9-81ED-4DB2-BD59-A6C34878D82A}">
                    <a16:rowId xmlns:a16="http://schemas.microsoft.com/office/drawing/2014/main" val="237998329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S22_Latch1.RET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I21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O21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S22_Latch_RET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extLst>
                  <a:ext uri="{0D108BD9-81ED-4DB2-BD59-A6C34878D82A}">
                    <a16:rowId xmlns:a16="http://schemas.microsoft.com/office/drawing/2014/main" val="2358239147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S22_Latch2.RET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I22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O22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↑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↑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extLst>
                  <a:ext uri="{0D108BD9-81ED-4DB2-BD59-A6C34878D82A}">
                    <a16:rowId xmlns:a16="http://schemas.microsoft.com/office/drawing/2014/main" val="2619960471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S22_Latch3.RET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I23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O23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↑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↑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extLst>
                  <a:ext uri="{0D108BD9-81ED-4DB2-BD59-A6C34878D82A}">
                    <a16:rowId xmlns:a16="http://schemas.microsoft.com/office/drawing/2014/main" val="2454543297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S22_Latch4.RET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I24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O24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↑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↑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extLst>
                  <a:ext uri="{0D108BD9-81ED-4DB2-BD59-A6C34878D82A}">
                    <a16:rowId xmlns:a16="http://schemas.microsoft.com/office/drawing/2014/main" val="1229325824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S22_Latch5.RET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I25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O25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effectLst/>
                        </a:rPr>
                        <a:t>↑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↑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extLst>
                  <a:ext uri="{0D108BD9-81ED-4DB2-BD59-A6C34878D82A}">
                    <a16:rowId xmlns:a16="http://schemas.microsoft.com/office/drawing/2014/main" val="1002390651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S22_PinA.ADV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I26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O26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S22_PinA_ADV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extLst>
                  <a:ext uri="{0D108BD9-81ED-4DB2-BD59-A6C34878D82A}">
                    <a16:rowId xmlns:a16="http://schemas.microsoft.com/office/drawing/2014/main" val="152742261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S22_PinA.RET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I27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O27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S22_PinA_RET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extLst>
                  <a:ext uri="{0D108BD9-81ED-4DB2-BD59-A6C34878D82A}">
                    <a16:rowId xmlns:a16="http://schemas.microsoft.com/office/drawing/2014/main" val="3459882617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S22_PinB.ADV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I10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O10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S22_PinB_ADV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extLst>
                  <a:ext uri="{0D108BD9-81ED-4DB2-BD59-A6C34878D82A}">
                    <a16:rowId xmlns:a16="http://schemas.microsoft.com/office/drawing/2014/main" val="2752306482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S22_PinB.RET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I11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O11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S22_PinB_RET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extLst>
                  <a:ext uri="{0D108BD9-81ED-4DB2-BD59-A6C34878D82A}">
                    <a16:rowId xmlns:a16="http://schemas.microsoft.com/office/drawing/2014/main" val="224908568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extLst>
                  <a:ext uri="{0D108BD9-81ED-4DB2-BD59-A6C34878D82A}">
                    <a16:rowId xmlns:a16="http://schemas.microsoft.com/office/drawing/2014/main" val="1151663972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extLst>
                  <a:ext uri="{0D108BD9-81ED-4DB2-BD59-A6C34878D82A}">
                    <a16:rowId xmlns:a16="http://schemas.microsoft.com/office/drawing/2014/main" val="2413862811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extLst>
                  <a:ext uri="{0D108BD9-81ED-4DB2-BD59-A6C34878D82A}">
                    <a16:rowId xmlns:a16="http://schemas.microsoft.com/office/drawing/2014/main" val="201288852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extLst>
                  <a:ext uri="{0D108BD9-81ED-4DB2-BD59-A6C34878D82A}">
                    <a16:rowId xmlns:a16="http://schemas.microsoft.com/office/drawing/2014/main" val="2013773713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extLst>
                  <a:ext uri="{0D108BD9-81ED-4DB2-BD59-A6C34878D82A}">
                    <a16:rowId xmlns:a16="http://schemas.microsoft.com/office/drawing/2014/main" val="2567058099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extLst>
                  <a:ext uri="{0D108BD9-81ED-4DB2-BD59-A6C34878D82A}">
                    <a16:rowId xmlns:a16="http://schemas.microsoft.com/office/drawing/2014/main" val="301714425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내부변수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extLst>
                  <a:ext uri="{0D108BD9-81ED-4DB2-BD59-A6C34878D82A}">
                    <a16:rowId xmlns:a16="http://schemas.microsoft.com/office/drawing/2014/main" val="2144325118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-</a:t>
                      </a:r>
                      <a:endParaRPr lang="en-US" altLang="ko-KR" sz="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 dirty="0">
                          <a:effectLst/>
                        </a:rPr>
                        <a:t>-</a:t>
                      </a:r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6" marR="5346" marT="5346" marB="0" anchor="ctr"/>
                </a:tc>
                <a:extLst>
                  <a:ext uri="{0D108BD9-81ED-4DB2-BD59-A6C34878D82A}">
                    <a16:rowId xmlns:a16="http://schemas.microsoft.com/office/drawing/2014/main" val="1725567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S44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1518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S55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7790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S66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3170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12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FEX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API11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API12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0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API9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생략불가능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CC9DEC2-7173-EBD9-90A8-D53B4F359840}"/>
              </a:ext>
            </a:extLst>
          </p:cNvPr>
          <p:cNvGrpSpPr/>
          <p:nvPr/>
        </p:nvGrpSpPr>
        <p:grpSpPr>
          <a:xfrm>
            <a:off x="331712" y="1236650"/>
            <a:ext cx="4710071" cy="2917639"/>
            <a:chOff x="142394" y="1361062"/>
            <a:chExt cx="5282180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142394" y="1361062"/>
              <a:ext cx="5282180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4C08674-3276-2917-5E53-8945DF3F4C0B}"/>
                </a:ext>
              </a:extLst>
            </p:cNvPr>
            <p:cNvGrpSpPr/>
            <p:nvPr/>
          </p:nvGrpSpPr>
          <p:grpSpPr>
            <a:xfrm>
              <a:off x="670285" y="2005704"/>
              <a:ext cx="1797997" cy="1674765"/>
              <a:chOff x="1864319" y="2141847"/>
              <a:chExt cx="4107811" cy="3195790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9F44B0E2-3F95-035D-1487-608C5157C71D}"/>
                  </a:ext>
                </a:extLst>
              </p:cNvPr>
              <p:cNvSpPr/>
              <p:nvPr/>
            </p:nvSpPr>
            <p:spPr>
              <a:xfrm>
                <a:off x="1864319" y="214184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$ADV</a:t>
                </a:r>
                <a:endParaRPr lang="ko-KR" altLang="en-US" sz="1050" dirty="0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D5DD5869-0E63-8171-CEB0-D2BD1F2C5E1A}"/>
                  </a:ext>
                </a:extLst>
              </p:cNvPr>
              <p:cNvSpPr/>
              <p:nvPr/>
            </p:nvSpPr>
            <p:spPr>
              <a:xfrm>
                <a:off x="4238580" y="438513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$RET</a:t>
                </a:r>
                <a:endParaRPr lang="ko-KR" altLang="en-US" sz="1050" dirty="0"/>
              </a:p>
            </p:txBody>
          </p: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BDB44556-A94D-7BD5-4AA5-43BB1B26AC04}"/>
                  </a:ext>
                </a:extLst>
              </p:cNvPr>
              <p:cNvCxnSpPr>
                <a:cxnSpLocks/>
                <a:stCxn id="76" idx="5"/>
                <a:endCxn id="77" idx="1"/>
              </p:cNvCxnSpPr>
              <p:nvPr/>
            </p:nvCxnSpPr>
            <p:spPr>
              <a:xfrm rot="16200000" flipH="1">
                <a:off x="3133340" y="3165511"/>
                <a:ext cx="1569769" cy="114845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8910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FD6DE8-60E1-EA2A-106F-49538D086172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9C5109-91A4-DAF4-6927-25376F910865}"/>
              </a:ext>
            </a:extLst>
          </p:cNvPr>
          <p:cNvSpPr/>
          <p:nvPr/>
        </p:nvSpPr>
        <p:spPr>
          <a:xfrm>
            <a:off x="6037763" y="206236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5638854" y="1236651"/>
            <a:ext cx="448833" cy="14390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F3B99B-0E48-2A97-FBF6-D08A2E8C20CC}"/>
              </a:ext>
            </a:extLst>
          </p:cNvPr>
          <p:cNvCxnSpPr>
            <a:cxnSpLocks/>
            <a:stCxn id="27" idx="3"/>
            <a:endCxn id="11" idx="1"/>
          </p:cNvCxnSpPr>
          <p:nvPr/>
        </p:nvCxnSpPr>
        <p:spPr>
          <a:xfrm flipV="1">
            <a:off x="5638854" y="2310053"/>
            <a:ext cx="398909" cy="365653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44C355-C383-3F63-E6D9-F928508F3888}"/>
              </a:ext>
            </a:extLst>
          </p:cNvPr>
          <p:cNvSpPr/>
          <p:nvPr/>
        </p:nvSpPr>
        <p:spPr>
          <a:xfrm>
            <a:off x="10293325" y="3525178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9232276" y="2793844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 flipV="1">
            <a:off x="6935429" y="1197122"/>
            <a:ext cx="1082600" cy="3952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62F2434-0E78-356E-5BBE-25CF5159E0C8}"/>
              </a:ext>
            </a:extLst>
          </p:cNvPr>
          <p:cNvCxnSpPr>
            <a:cxnSpLocks/>
            <a:stCxn id="17" idx="2"/>
            <a:endCxn id="27" idx="2"/>
          </p:cNvCxnSpPr>
          <p:nvPr/>
        </p:nvCxnSpPr>
        <p:spPr>
          <a:xfrm rot="5400000">
            <a:off x="6800497" y="217826"/>
            <a:ext cx="113966" cy="7719432"/>
          </a:xfrm>
          <a:prstGeom prst="bentConnector3">
            <a:avLst>
              <a:gd name="adj1" fmla="val 300586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C5E09AB-0A48-8C7F-8FD5-7B705056E82D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 flipV="1">
            <a:off x="6885505" y="1197122"/>
            <a:ext cx="1132524" cy="111293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 rot="5400000">
            <a:off x="9333597" y="2351668"/>
            <a:ext cx="764726" cy="119626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C5B2C2F-B720-6A92-09CF-A51FC3D0F0A0}"/>
              </a:ext>
            </a:extLst>
          </p:cNvPr>
          <p:cNvCxnSpPr>
            <a:cxnSpLocks/>
            <a:stCxn id="18" idx="2"/>
            <a:endCxn id="17" idx="1"/>
          </p:cNvCxnSpPr>
          <p:nvPr/>
        </p:nvCxnSpPr>
        <p:spPr>
          <a:xfrm rot="16200000" flipH="1">
            <a:off x="9732914" y="3212458"/>
            <a:ext cx="483644" cy="637178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6B46FB-04BB-7140-D6ED-7D2BC816F7FA}"/>
              </a:ext>
            </a:extLst>
          </p:cNvPr>
          <p:cNvSpPr/>
          <p:nvPr/>
        </p:nvSpPr>
        <p:spPr>
          <a:xfrm>
            <a:off x="8018029" y="365126"/>
            <a:ext cx="3515488" cy="1663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356674" y="1216886"/>
            <a:ext cx="5282180" cy="29176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65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14"/>
            <a:ext cx="10515600" cy="1325563"/>
          </a:xfrm>
        </p:spPr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7" idx="1"/>
          </p:cNvCxnSpPr>
          <p:nvPr/>
        </p:nvCxnSpPr>
        <p:spPr>
          <a:xfrm flipV="1">
            <a:off x="1313006" y="1622003"/>
            <a:ext cx="743272" cy="51466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6096000" y="2823866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87" idx="3"/>
            <a:endCxn id="108" idx="1"/>
          </p:cNvCxnSpPr>
          <p:nvPr/>
        </p:nvCxnSpPr>
        <p:spPr>
          <a:xfrm>
            <a:off x="3984075" y="2112853"/>
            <a:ext cx="663433" cy="17030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108" idx="3"/>
            <a:endCxn id="18" idx="1"/>
          </p:cNvCxnSpPr>
          <p:nvPr/>
        </p:nvCxnSpPr>
        <p:spPr>
          <a:xfrm>
            <a:off x="5310941" y="2283158"/>
            <a:ext cx="785059" cy="836943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649573" y="184043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6CBCEF-C909-1A64-34EE-DBD29842C684}"/>
              </a:ext>
            </a:extLst>
          </p:cNvPr>
          <p:cNvSpPr/>
          <p:nvPr/>
        </p:nvSpPr>
        <p:spPr>
          <a:xfrm>
            <a:off x="3320642" y="1816618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091B7AE-E73D-1D90-9DE2-56A94A00C346}"/>
              </a:ext>
            </a:extLst>
          </p:cNvPr>
          <p:cNvSpPr/>
          <p:nvPr/>
        </p:nvSpPr>
        <p:spPr>
          <a:xfrm>
            <a:off x="2056278" y="1325768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DFBA7D5-2A1A-E3CC-2FD9-53C9A2CF6711}"/>
              </a:ext>
            </a:extLst>
          </p:cNvPr>
          <p:cNvSpPr/>
          <p:nvPr/>
        </p:nvSpPr>
        <p:spPr>
          <a:xfrm>
            <a:off x="4647508" y="198692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4EA8B378-3BF3-995C-14E5-599C29136133}"/>
              </a:ext>
            </a:extLst>
          </p:cNvPr>
          <p:cNvCxnSpPr>
            <a:cxnSpLocks/>
            <a:stCxn id="18" idx="2"/>
            <a:endCxn id="27" idx="2"/>
          </p:cNvCxnSpPr>
          <p:nvPr/>
        </p:nvCxnSpPr>
        <p:spPr>
          <a:xfrm rot="5400000" flipH="1">
            <a:off x="3212787" y="201406"/>
            <a:ext cx="983433" cy="5446427"/>
          </a:xfrm>
          <a:prstGeom prst="bentConnector3">
            <a:avLst>
              <a:gd name="adj1" fmla="val -23245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5243FED-1F7B-274A-48C0-33EE3D7631CF}"/>
              </a:ext>
            </a:extLst>
          </p:cNvPr>
          <p:cNvSpPr/>
          <p:nvPr/>
        </p:nvSpPr>
        <p:spPr>
          <a:xfrm>
            <a:off x="2084759" y="2527632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F3F26473-69E9-5982-CBB0-8876603EB2FB}"/>
              </a:ext>
            </a:extLst>
          </p:cNvPr>
          <p:cNvCxnSpPr>
            <a:cxnSpLocks/>
            <a:stCxn id="27" idx="3"/>
            <a:endCxn id="129" idx="1"/>
          </p:cNvCxnSpPr>
          <p:nvPr/>
        </p:nvCxnSpPr>
        <p:spPr>
          <a:xfrm>
            <a:off x="1313006" y="2136668"/>
            <a:ext cx="771753" cy="687199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1B92FA53-FF0D-5479-24F6-3EAD5C5F6854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>
            <a:off x="2719711" y="1622003"/>
            <a:ext cx="600931" cy="49085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FCCA92E5-FA73-AF8D-CD5B-27CD3509D097}"/>
              </a:ext>
            </a:extLst>
          </p:cNvPr>
          <p:cNvCxnSpPr>
            <a:cxnSpLocks/>
            <a:stCxn id="129" idx="3"/>
            <a:endCxn id="87" idx="1"/>
          </p:cNvCxnSpPr>
          <p:nvPr/>
        </p:nvCxnSpPr>
        <p:spPr>
          <a:xfrm flipV="1">
            <a:off x="2748192" y="2112853"/>
            <a:ext cx="572450" cy="711014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39E1EF52-0BF3-A5B9-D57F-4E78DE695956}"/>
              </a:ext>
            </a:extLst>
          </p:cNvPr>
          <p:cNvCxnSpPr>
            <a:cxnSpLocks/>
            <a:stCxn id="27" idx="3"/>
            <a:endCxn id="87" idx="1"/>
          </p:cNvCxnSpPr>
          <p:nvPr/>
        </p:nvCxnSpPr>
        <p:spPr>
          <a:xfrm flipV="1">
            <a:off x="1313006" y="2112853"/>
            <a:ext cx="2007636" cy="2381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8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S22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701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S33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5041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37757</TotalTime>
  <Words>1530</Words>
  <Application>Microsoft Office PowerPoint</Application>
  <PresentationFormat>와이드스크린</PresentationFormat>
  <Paragraphs>629</Paragraphs>
  <Slides>27</Slides>
  <Notes>1</Notes>
  <HiddenSlides>24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S111</vt:lpstr>
      <vt:lpstr>S111</vt:lpstr>
      <vt:lpstr>S111</vt:lpstr>
      <vt:lpstr>S11</vt:lpstr>
      <vt:lpstr>S22</vt:lpstr>
      <vt:lpstr>S33</vt:lpstr>
      <vt:lpstr>S44</vt:lpstr>
      <vt:lpstr>S55</vt:lpstr>
      <vt:lpstr>S66</vt:lpstr>
      <vt:lpstr>F0</vt:lpstr>
      <vt:lpstr>FEX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1005</cp:revision>
  <cp:lastPrinted>2022-02-14T05:59:14Z</cp:lastPrinted>
  <dcterms:created xsi:type="dcterms:W3CDTF">2021-12-21T01:04:53Z</dcterms:created>
  <dcterms:modified xsi:type="dcterms:W3CDTF">2023-08-27T00:06:40Z</dcterms:modified>
</cp:coreProperties>
</file>