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663" r:id="rId3"/>
    <p:sldId id="661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E48"/>
    <a:srgbClr val="0E2A30"/>
    <a:srgbClr val="0B7499"/>
    <a:srgbClr val="63B5DD"/>
    <a:srgbClr val="DAE3F3"/>
    <a:srgbClr val="EDEDED"/>
    <a:srgbClr val="385723"/>
    <a:srgbClr val="FFFCD5"/>
    <a:srgbClr val="FFD966"/>
    <a:srgbClr val="D4B8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6634" autoAdjust="0"/>
  </p:normalViewPr>
  <p:slideViewPr>
    <p:cSldViewPr snapToGrid="0">
      <p:cViewPr>
        <p:scale>
          <a:sx n="100" d="100"/>
          <a:sy n="100" d="100"/>
        </p:scale>
        <p:origin x="4878" y="1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CD7B4-2526-414C-BDD0-9754AF0654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A51C78-3F4B-49B7-B9BE-848BDB277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774EA-2843-4BBE-A38B-430AD3880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76D-2E99-4824-AD2D-447BFD73AD84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7566A0-D455-416C-B8F6-118DB66C2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C358AA-2FBB-4E02-841D-A8285A25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FEF-CE78-4A82-90EF-47E275085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976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EA197B-E9BB-4ABE-8A53-75C5A86EB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EF37EFB-4E85-4F66-90D0-20D7A0950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86E005-8EB1-49FE-B826-B336077F9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76D-2E99-4824-AD2D-447BFD73AD84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B6CB10-9AA9-4299-8942-9E50A620E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8C9B27-FF7B-4031-98DB-EE7A52BBE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FEF-CE78-4A82-90EF-47E275085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183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6B40685-3034-4C53-B7F7-C3CA89802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E4A2A0-2544-4159-8BA7-4850D37D3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624B8-F2FE-4528-AE39-1B276F288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76D-2E99-4824-AD2D-447BFD73AD84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2AF4D-BB4D-4756-984E-D20739B74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8E560-B980-46DC-842B-57508C25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FEF-CE78-4A82-90EF-47E275085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30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F74DD-79CA-4BB9-BE8B-B99EBB531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F9FB09-7FF1-4669-9DBA-7814C8139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C6BE83-8E99-45F0-BCC9-DDEE898D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76D-2E99-4824-AD2D-447BFD73AD84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3023A2-1588-4845-9A65-3F098427C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AFF775-963A-4744-874C-A95A03B93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FEF-CE78-4A82-90EF-47E275085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491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73E91-32EF-455B-A5E4-47EAB8B4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96865-BB13-497F-93D0-413FB9294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88A56-0D55-48B8-8873-4DE3FC0E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76D-2E99-4824-AD2D-447BFD73AD84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45F5F-6120-4DC5-8319-5A2D99E4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A4EF9-D162-4E65-B74B-22BD1B02F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FEF-CE78-4A82-90EF-47E275085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31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67232-27D0-4B8A-ACAD-3FD516B2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59919-902E-4782-A1FB-1D94CC5B9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AFD9D3-45DF-4CBB-B00C-1A7EE6200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188716D-7B8A-4448-A881-F2D121E91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76D-2E99-4824-AD2D-447BFD73AD84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611847-0E12-4BBA-9010-7C9E0A41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2CE117-8324-4513-A325-9F2716E8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FEF-CE78-4A82-90EF-47E275085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879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D7DA5-AC80-4239-AD97-F72F2FD6B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FF3891-EA42-4825-8C55-C9627F1F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9F4307-0D64-4FA6-8856-C38C38D16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479722-95C8-43BB-AA05-30761549D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52A316-E6A1-451B-82E7-C0F4125E9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F5324A-8891-4803-BDDC-0EE4D2086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76D-2E99-4824-AD2D-447BFD73AD84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5C2382-C65E-42F5-B8D3-9B600EAD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70BF8B-6A8D-43BC-80A3-E2FD7ABFC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FEF-CE78-4A82-90EF-47E275085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97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87F57A-77AD-4ECE-86F7-C2B8DD0B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A3F43D-2F13-4AF9-8BD8-FF4309E59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76D-2E99-4824-AD2D-447BFD73AD84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453552F-FD93-47FE-A788-6EB20A590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0899A96-8A93-4807-9A9D-49BB95398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FEF-CE78-4A82-90EF-47E275085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94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860670-671D-4060-AE84-DC25CD49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76D-2E99-4824-AD2D-447BFD73AD84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07AB27-3B1C-480A-B74A-C4524E14A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76B315-E62D-43FC-90A3-243855EB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FEF-CE78-4A82-90EF-47E275085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67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E0592-ECF9-4BA4-BB23-71CE09801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152887-46C8-4059-BE64-8B37F0ABF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AFF5E8-1B13-4A15-BB06-044243E0A7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3DED61-F322-433B-A10C-40A60E8B3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76D-2E99-4824-AD2D-447BFD73AD84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FF632-5A28-408E-943D-B6FD8F809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C28768-D9E5-4412-9459-D8C47449D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FEF-CE78-4A82-90EF-47E275085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98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1D9EB-D34C-4403-A13C-DD4DA7C9D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CDCBA6-4C64-486A-9689-D294795396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B05DDB-566E-4AC4-A0C9-0443D31AF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81FB5-0864-40D9-883C-83BEADE78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1E76D-2E99-4824-AD2D-447BFD73AD84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ACAA9E-D268-4CB4-9BFE-5B9AB574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1EF2C4-B5C5-49D4-A3FD-E73E2F04A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B9FEF-CE78-4A82-90EF-47E275085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14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BDBE557-0816-448C-94D2-EC913F058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3E1F9D-8ACC-440C-BCF2-0EA6EC3EF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7C1D8E-971F-4441-9924-2C7E70CF3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21E76D-2E99-4824-AD2D-447BFD73AD84}" type="datetimeFigureOut">
              <a:rPr lang="ko-KR" altLang="en-US" smtClean="0"/>
              <a:t>2023-09-21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402316-6698-4F6B-9000-6238AEC93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3C17C2-0284-434A-8434-E51B5C08C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B9FEF-CE78-4A82-90EF-47E2750850A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343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A5B651-7608-4980-B257-179D8BB1D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b="1" dirty="0">
                <a:latin typeface="Arial" panose="020B0604020202020204" pitchFamily="34" charset="0"/>
                <a:cs typeface="Arial" panose="020B0604020202020204" pitchFamily="34" charset="0"/>
              </a:rPr>
              <a:t>HMI</a:t>
            </a:r>
            <a:endParaRPr lang="ko-KR" alt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A48B23-3B1D-4263-BD77-39D33587C6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202230921</a:t>
            </a:r>
          </a:p>
        </p:txBody>
      </p:sp>
    </p:spTree>
    <p:extLst>
      <p:ext uri="{BB962C8B-B14F-4D97-AF65-F5344CB8AC3E}">
        <p14:creationId xmlns:p14="http://schemas.microsoft.com/office/powerpoint/2010/main" val="20718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175ADF-5035-552F-5E0A-A28FC648339A}"/>
              </a:ext>
            </a:extLst>
          </p:cNvPr>
          <p:cNvSpPr/>
          <p:nvPr/>
        </p:nvSpPr>
        <p:spPr>
          <a:xfrm>
            <a:off x="951309" y="1832526"/>
            <a:ext cx="5545184" cy="3858662"/>
          </a:xfrm>
          <a:prstGeom prst="rect">
            <a:avLst/>
          </a:prstGeom>
          <a:solidFill>
            <a:srgbClr val="0B7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9EF96-8FB7-4953-0379-E1DB89622069}"/>
              </a:ext>
            </a:extLst>
          </p:cNvPr>
          <p:cNvSpPr/>
          <p:nvPr/>
        </p:nvSpPr>
        <p:spPr>
          <a:xfrm>
            <a:off x="951309" y="1832526"/>
            <a:ext cx="5545184" cy="319098"/>
          </a:xfrm>
          <a:prstGeom prst="rect">
            <a:avLst/>
          </a:prstGeom>
          <a:solidFill>
            <a:srgbClr val="163E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9416BB-718E-B50D-6381-EE21277E61E2}"/>
              </a:ext>
            </a:extLst>
          </p:cNvPr>
          <p:cNvSpPr/>
          <p:nvPr/>
        </p:nvSpPr>
        <p:spPr>
          <a:xfrm>
            <a:off x="1281598" y="1839072"/>
            <a:ext cx="1129886" cy="303456"/>
          </a:xfrm>
          <a:prstGeom prst="rect">
            <a:avLst/>
          </a:prstGeom>
          <a:solidFill>
            <a:srgbClr val="163E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System_name</a:t>
            </a:r>
            <a:endParaRPr lang="ko-KR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0D1ACC-9424-E631-B198-FC5188C64D91}"/>
              </a:ext>
            </a:extLst>
          </p:cNvPr>
          <p:cNvSpPr/>
          <p:nvPr/>
        </p:nvSpPr>
        <p:spPr>
          <a:xfrm>
            <a:off x="965261" y="1836877"/>
            <a:ext cx="287382" cy="254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▤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1F0722-C344-0013-FA6A-BB75C634CAFC}"/>
              </a:ext>
            </a:extLst>
          </p:cNvPr>
          <p:cNvSpPr/>
          <p:nvPr/>
        </p:nvSpPr>
        <p:spPr>
          <a:xfrm>
            <a:off x="1405982" y="4179911"/>
            <a:ext cx="4612943" cy="210100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Flow 1</a:t>
            </a:r>
            <a:endParaRPr lang="ko-KR" altLang="en-US" sz="10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D409BF-7F12-DBDA-F905-086BA8AC3DA0}"/>
              </a:ext>
            </a:extLst>
          </p:cNvPr>
          <p:cNvSpPr/>
          <p:nvPr/>
        </p:nvSpPr>
        <p:spPr>
          <a:xfrm>
            <a:off x="1405982" y="4414653"/>
            <a:ext cx="4612943" cy="210100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Flow 2</a:t>
            </a:r>
            <a:endParaRPr lang="ko-KR" altLang="en-US" sz="10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C9E85B-D6AB-FF01-03E5-9296B1C24793}"/>
              </a:ext>
            </a:extLst>
          </p:cNvPr>
          <p:cNvSpPr/>
          <p:nvPr/>
        </p:nvSpPr>
        <p:spPr>
          <a:xfrm>
            <a:off x="1404560" y="4627795"/>
            <a:ext cx="4612943" cy="583655"/>
          </a:xfrm>
          <a:prstGeom prst="rect">
            <a:avLst/>
          </a:prstGeom>
          <a:solidFill>
            <a:srgbClr val="0E2A30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7D8097-E0BA-DD9D-6A62-36420AB6D70C}"/>
              </a:ext>
            </a:extLst>
          </p:cNvPr>
          <p:cNvSpPr/>
          <p:nvPr/>
        </p:nvSpPr>
        <p:spPr>
          <a:xfrm>
            <a:off x="1405982" y="5236066"/>
            <a:ext cx="4612943" cy="210100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Flow 3</a:t>
            </a:r>
            <a:endParaRPr lang="ko-KR" altLang="en-US" sz="10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BAFB37D-3AEF-4BCF-A556-B66EFC1F968C}"/>
              </a:ext>
            </a:extLst>
          </p:cNvPr>
          <p:cNvSpPr/>
          <p:nvPr/>
        </p:nvSpPr>
        <p:spPr>
          <a:xfrm>
            <a:off x="1405982" y="5470914"/>
            <a:ext cx="4612943" cy="210100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Flow 4</a:t>
            </a:r>
            <a:endParaRPr lang="ko-KR" altLang="en-US" sz="10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1">
            <a:extLst>
              <a:ext uri="{FF2B5EF4-FFF2-40B4-BE49-F238E27FC236}">
                <a16:creationId xmlns:a16="http://schemas.microsoft.com/office/drawing/2014/main" id="{FBE20F8E-07B6-DC4D-03A8-23DF551129B2}"/>
              </a:ext>
            </a:extLst>
          </p:cNvPr>
          <p:cNvSpPr txBox="1"/>
          <p:nvPr/>
        </p:nvSpPr>
        <p:spPr>
          <a:xfrm>
            <a:off x="7297027" y="3032401"/>
            <a:ext cx="155844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uto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anual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rive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mergency Stop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eady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lear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ome</a:t>
            </a:r>
            <a:endParaRPr lang="ko-KR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">
            <a:extLst>
              <a:ext uri="{FF2B5EF4-FFF2-40B4-BE49-F238E27FC236}">
                <a16:creationId xmlns:a16="http://schemas.microsoft.com/office/drawing/2014/main" id="{9E01E523-8E59-D28C-C865-D5B9EE618BF8}"/>
              </a:ext>
            </a:extLst>
          </p:cNvPr>
          <p:cNvSpPr txBox="1"/>
          <p:nvPr/>
        </p:nvSpPr>
        <p:spPr>
          <a:xfrm>
            <a:off x="9850800" y="3032401"/>
            <a:ext cx="150874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uto</a:t>
            </a:r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anual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rive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top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mergency Stop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est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eady</a:t>
            </a:r>
            <a:endParaRPr lang="en-US" altLang="ko-K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dle</a:t>
            </a:r>
            <a:endParaRPr lang="ko-KR" altLang="en-US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B98EF4CD-51BC-56CB-BFDF-5DE3B7727ED0}"/>
              </a:ext>
            </a:extLst>
          </p:cNvPr>
          <p:cNvSpPr txBox="1"/>
          <p:nvPr/>
        </p:nvSpPr>
        <p:spPr>
          <a:xfrm>
            <a:off x="7087802" y="2762121"/>
            <a:ext cx="9412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Buttons : 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">
            <a:extLst>
              <a:ext uri="{FF2B5EF4-FFF2-40B4-BE49-F238E27FC236}">
                <a16:creationId xmlns:a16="http://schemas.microsoft.com/office/drawing/2014/main" id="{9A7540F5-E77E-0650-19BC-F1ECA737868D}"/>
              </a:ext>
            </a:extLst>
          </p:cNvPr>
          <p:cNvSpPr txBox="1"/>
          <p:nvPr/>
        </p:nvSpPr>
        <p:spPr>
          <a:xfrm>
            <a:off x="9641575" y="2762121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Lamps : 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832D9D1F-CFB1-2C14-B2D3-7AC00B03E42F}"/>
              </a:ext>
            </a:extLst>
          </p:cNvPr>
          <p:cNvGrpSpPr/>
          <p:nvPr/>
        </p:nvGrpSpPr>
        <p:grpSpPr>
          <a:xfrm>
            <a:off x="1445579" y="4661063"/>
            <a:ext cx="4530904" cy="512785"/>
            <a:chOff x="7082493" y="3678453"/>
            <a:chExt cx="4530904" cy="512785"/>
          </a:xfrm>
        </p:grpSpPr>
        <p:sp>
          <p:nvSpPr>
            <p:cNvPr id="102" name="직사각형 101">
              <a:extLst>
                <a:ext uri="{FF2B5EF4-FFF2-40B4-BE49-F238E27FC236}">
                  <a16:creationId xmlns:a16="http://schemas.microsoft.com/office/drawing/2014/main" id="{322185D5-8FB8-D9D7-9859-22E334074094}"/>
                </a:ext>
              </a:extLst>
            </p:cNvPr>
            <p:cNvSpPr/>
            <p:nvPr/>
          </p:nvSpPr>
          <p:spPr>
            <a:xfrm>
              <a:off x="7082493" y="3953497"/>
              <a:ext cx="867633" cy="237741"/>
            </a:xfrm>
            <a:prstGeom prst="rect">
              <a:avLst/>
            </a:prstGeom>
            <a:solidFill>
              <a:srgbClr val="163E48"/>
            </a:solidFill>
            <a:ln>
              <a:solidFill>
                <a:srgbClr val="0B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Clear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AB94BB9A-2FD0-2134-EA8E-C14BF8E14D5E}"/>
                </a:ext>
              </a:extLst>
            </p:cNvPr>
            <p:cNvSpPr/>
            <p:nvPr/>
          </p:nvSpPr>
          <p:spPr>
            <a:xfrm>
              <a:off x="7999609" y="3953497"/>
              <a:ext cx="867633" cy="237741"/>
            </a:xfrm>
            <a:prstGeom prst="rect">
              <a:avLst/>
            </a:prstGeom>
            <a:solidFill>
              <a:srgbClr val="163E48"/>
            </a:solidFill>
            <a:ln>
              <a:solidFill>
                <a:srgbClr val="0B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18B209BB-0FEC-92A9-3BAF-039C12770A2A}"/>
                </a:ext>
              </a:extLst>
            </p:cNvPr>
            <p:cNvSpPr/>
            <p:nvPr/>
          </p:nvSpPr>
          <p:spPr>
            <a:xfrm>
              <a:off x="8916725" y="3953497"/>
              <a:ext cx="867633" cy="237741"/>
            </a:xfrm>
            <a:prstGeom prst="rect">
              <a:avLst/>
            </a:prstGeom>
            <a:solidFill>
              <a:srgbClr val="163E48"/>
            </a:solidFill>
            <a:ln>
              <a:solidFill>
                <a:srgbClr val="0B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Em Stop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554CBC60-EB1E-807A-1403-EC13C8758911}"/>
                </a:ext>
              </a:extLst>
            </p:cNvPr>
            <p:cNvSpPr/>
            <p:nvPr/>
          </p:nvSpPr>
          <p:spPr>
            <a:xfrm>
              <a:off x="9833842" y="3953497"/>
              <a:ext cx="867633" cy="237741"/>
            </a:xfrm>
            <a:prstGeom prst="rect">
              <a:avLst/>
            </a:prstGeom>
            <a:solidFill>
              <a:srgbClr val="163E48"/>
            </a:solidFill>
            <a:ln>
              <a:solidFill>
                <a:srgbClr val="0B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6" name="직사각형 105">
              <a:extLst>
                <a:ext uri="{FF2B5EF4-FFF2-40B4-BE49-F238E27FC236}">
                  <a16:creationId xmlns:a16="http://schemas.microsoft.com/office/drawing/2014/main" id="{F53643F8-063C-DD5B-D21B-572B9ED56AF9}"/>
                </a:ext>
              </a:extLst>
            </p:cNvPr>
            <p:cNvSpPr/>
            <p:nvPr/>
          </p:nvSpPr>
          <p:spPr>
            <a:xfrm>
              <a:off x="7082493" y="3678453"/>
              <a:ext cx="867633" cy="237741"/>
            </a:xfrm>
            <a:prstGeom prst="rect">
              <a:avLst/>
            </a:prstGeom>
            <a:solidFill>
              <a:srgbClr val="163E48"/>
            </a:solidFill>
            <a:ln>
              <a:solidFill>
                <a:srgbClr val="0B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Auto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직사각형 106">
              <a:extLst>
                <a:ext uri="{FF2B5EF4-FFF2-40B4-BE49-F238E27FC236}">
                  <a16:creationId xmlns:a16="http://schemas.microsoft.com/office/drawing/2014/main" id="{ED976C6D-2618-2FB5-A931-634C07CDF69E}"/>
                </a:ext>
              </a:extLst>
            </p:cNvPr>
            <p:cNvSpPr/>
            <p:nvPr/>
          </p:nvSpPr>
          <p:spPr>
            <a:xfrm>
              <a:off x="7999609" y="3678453"/>
              <a:ext cx="867633" cy="237741"/>
            </a:xfrm>
            <a:prstGeom prst="rect">
              <a:avLst/>
            </a:prstGeom>
            <a:solidFill>
              <a:srgbClr val="163E48"/>
            </a:solidFill>
            <a:ln>
              <a:solidFill>
                <a:srgbClr val="0B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Manual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" name="직사각형 107">
              <a:extLst>
                <a:ext uri="{FF2B5EF4-FFF2-40B4-BE49-F238E27FC236}">
                  <a16:creationId xmlns:a16="http://schemas.microsoft.com/office/drawing/2014/main" id="{12665013-0337-7015-0AD0-8925CDD5A424}"/>
                </a:ext>
              </a:extLst>
            </p:cNvPr>
            <p:cNvSpPr/>
            <p:nvPr/>
          </p:nvSpPr>
          <p:spPr>
            <a:xfrm>
              <a:off x="8916725" y="3678453"/>
              <a:ext cx="867633" cy="237741"/>
            </a:xfrm>
            <a:prstGeom prst="rect">
              <a:avLst/>
            </a:prstGeom>
            <a:solidFill>
              <a:srgbClr val="163E48"/>
            </a:solidFill>
            <a:ln>
              <a:solidFill>
                <a:srgbClr val="0B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Ready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" name="직사각형 108">
              <a:extLst>
                <a:ext uri="{FF2B5EF4-FFF2-40B4-BE49-F238E27FC236}">
                  <a16:creationId xmlns:a16="http://schemas.microsoft.com/office/drawing/2014/main" id="{D92C0D11-A62B-C238-368B-4D81F1432E0B}"/>
                </a:ext>
              </a:extLst>
            </p:cNvPr>
            <p:cNvSpPr/>
            <p:nvPr/>
          </p:nvSpPr>
          <p:spPr>
            <a:xfrm>
              <a:off x="9833842" y="3678453"/>
              <a:ext cx="867633" cy="237741"/>
            </a:xfrm>
            <a:prstGeom prst="rect">
              <a:avLst/>
            </a:prstGeom>
            <a:solidFill>
              <a:srgbClr val="163E48"/>
            </a:solidFill>
            <a:ln>
              <a:solidFill>
                <a:srgbClr val="0B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Drive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0" name="직사각형 109">
              <a:extLst>
                <a:ext uri="{FF2B5EF4-FFF2-40B4-BE49-F238E27FC236}">
                  <a16:creationId xmlns:a16="http://schemas.microsoft.com/office/drawing/2014/main" id="{0CA0D240-4A39-7981-D490-1A33753CFC0D}"/>
                </a:ext>
              </a:extLst>
            </p:cNvPr>
            <p:cNvSpPr/>
            <p:nvPr/>
          </p:nvSpPr>
          <p:spPr>
            <a:xfrm>
              <a:off x="10745764" y="3678453"/>
              <a:ext cx="867633" cy="237741"/>
            </a:xfrm>
            <a:prstGeom prst="rect">
              <a:avLst/>
            </a:prstGeom>
            <a:solidFill>
              <a:srgbClr val="163E48"/>
            </a:solidFill>
            <a:ln>
              <a:solidFill>
                <a:srgbClr val="0B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Home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D0E46AFC-7EA2-BD12-62E2-537C327D696A}"/>
              </a:ext>
            </a:extLst>
          </p:cNvPr>
          <p:cNvSpPr/>
          <p:nvPr/>
        </p:nvSpPr>
        <p:spPr>
          <a:xfrm>
            <a:off x="951309" y="2148226"/>
            <a:ext cx="5545184" cy="1135399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E1069FD3-73C2-E950-C578-028FFAA72C78}"/>
              </a:ext>
            </a:extLst>
          </p:cNvPr>
          <p:cNvSpPr/>
          <p:nvPr/>
        </p:nvSpPr>
        <p:spPr>
          <a:xfrm>
            <a:off x="968414" y="2731044"/>
            <a:ext cx="1052555" cy="508950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5FD88C8D-0C59-A380-F27D-40F41046099F}"/>
              </a:ext>
            </a:extLst>
          </p:cNvPr>
          <p:cNvSpPr/>
          <p:nvPr/>
        </p:nvSpPr>
        <p:spPr>
          <a:xfrm>
            <a:off x="2080999" y="2731044"/>
            <a:ext cx="1052555" cy="508950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Stop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11A7D7CE-FA50-20F1-94BB-FFAC46975AB8}"/>
              </a:ext>
            </a:extLst>
          </p:cNvPr>
          <p:cNvSpPr/>
          <p:nvPr/>
        </p:nvSpPr>
        <p:spPr>
          <a:xfrm>
            <a:off x="3193583" y="2731044"/>
            <a:ext cx="1052555" cy="508950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Em Stop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CABE482B-25D3-1197-31DB-2909D9575E62}"/>
              </a:ext>
            </a:extLst>
          </p:cNvPr>
          <p:cNvSpPr/>
          <p:nvPr/>
        </p:nvSpPr>
        <p:spPr>
          <a:xfrm>
            <a:off x="4306168" y="2731046"/>
            <a:ext cx="1052555" cy="508950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Test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114DCAE5-9592-7413-E451-D4BDC6E8505D}"/>
              </a:ext>
            </a:extLst>
          </p:cNvPr>
          <p:cNvSpPr/>
          <p:nvPr/>
        </p:nvSpPr>
        <p:spPr>
          <a:xfrm>
            <a:off x="968414" y="2185266"/>
            <a:ext cx="1052555" cy="508950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Auto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AF6CF5D3-1ABE-ED0F-9771-2498011DA405}"/>
              </a:ext>
            </a:extLst>
          </p:cNvPr>
          <p:cNvSpPr/>
          <p:nvPr/>
        </p:nvSpPr>
        <p:spPr>
          <a:xfrm>
            <a:off x="2080997" y="2185262"/>
            <a:ext cx="1052555" cy="508950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Manual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AF0C3EF1-7A3E-ED6D-1325-3C504DB9FC9F}"/>
              </a:ext>
            </a:extLst>
          </p:cNvPr>
          <p:cNvSpPr/>
          <p:nvPr/>
        </p:nvSpPr>
        <p:spPr>
          <a:xfrm>
            <a:off x="3193582" y="2185266"/>
            <a:ext cx="1052555" cy="508950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Ready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5ADE481A-27BB-9DEF-0F22-FF7F7891BC1D}"/>
              </a:ext>
            </a:extLst>
          </p:cNvPr>
          <p:cNvSpPr/>
          <p:nvPr/>
        </p:nvSpPr>
        <p:spPr>
          <a:xfrm>
            <a:off x="4306170" y="2185258"/>
            <a:ext cx="1052555" cy="508950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Drive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8E9709F6-8939-A86F-5BB9-40DAE19B6F88}"/>
              </a:ext>
            </a:extLst>
          </p:cNvPr>
          <p:cNvSpPr/>
          <p:nvPr/>
        </p:nvSpPr>
        <p:spPr>
          <a:xfrm>
            <a:off x="5412455" y="2185249"/>
            <a:ext cx="1052555" cy="508950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Home</a:t>
            </a:r>
            <a:endParaRPr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CA029E1C-E90A-8540-99A6-E989D440E168}"/>
              </a:ext>
            </a:extLst>
          </p:cNvPr>
          <p:cNvSpPr/>
          <p:nvPr/>
        </p:nvSpPr>
        <p:spPr>
          <a:xfrm>
            <a:off x="5583686" y="1867251"/>
            <a:ext cx="867633" cy="2377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Em Stop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0115ECE-37E1-FF30-8561-27E1C3A440FB}"/>
              </a:ext>
            </a:extLst>
          </p:cNvPr>
          <p:cNvSpPr/>
          <p:nvPr/>
        </p:nvSpPr>
        <p:spPr>
          <a:xfrm>
            <a:off x="1403309" y="3360539"/>
            <a:ext cx="4624804" cy="210100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ko-KR" altLang="en-US" sz="10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0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buttons</a:t>
            </a:r>
            <a:endParaRPr lang="ko-KR" altLang="en-US" sz="10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E91E973-7901-EF7F-293C-E8E06D418E67}"/>
              </a:ext>
            </a:extLst>
          </p:cNvPr>
          <p:cNvSpPr/>
          <p:nvPr/>
        </p:nvSpPr>
        <p:spPr>
          <a:xfrm>
            <a:off x="1403309" y="3571497"/>
            <a:ext cx="4624804" cy="583655"/>
          </a:xfrm>
          <a:prstGeom prst="rect">
            <a:avLst/>
          </a:prstGeom>
          <a:solidFill>
            <a:srgbClr val="0E2A30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6BD43F-CEF0-AF79-A498-960A804AF94E}"/>
              </a:ext>
            </a:extLst>
          </p:cNvPr>
          <p:cNvSpPr/>
          <p:nvPr/>
        </p:nvSpPr>
        <p:spPr>
          <a:xfrm>
            <a:off x="6329857" y="3287283"/>
            <a:ext cx="166635" cy="2403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8CBD80-23F8-BEFF-23E5-4B9E845BA0E5}"/>
              </a:ext>
            </a:extLst>
          </p:cNvPr>
          <p:cNvSpPr/>
          <p:nvPr/>
        </p:nvSpPr>
        <p:spPr>
          <a:xfrm>
            <a:off x="6329857" y="3490359"/>
            <a:ext cx="166635" cy="5338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71DEF3-6E5C-1BC4-C5B3-5B76129C016C}"/>
              </a:ext>
            </a:extLst>
          </p:cNvPr>
          <p:cNvSpPr/>
          <p:nvPr/>
        </p:nvSpPr>
        <p:spPr>
          <a:xfrm>
            <a:off x="6329857" y="5514788"/>
            <a:ext cx="166635" cy="1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93C675-6FD8-9F90-9856-7C360E7FAC68}"/>
              </a:ext>
            </a:extLst>
          </p:cNvPr>
          <p:cNvSpPr/>
          <p:nvPr/>
        </p:nvSpPr>
        <p:spPr>
          <a:xfrm>
            <a:off x="6329857" y="3287283"/>
            <a:ext cx="166635" cy="1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▲</a:t>
            </a:r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E043A978-63F9-DC0D-503A-32DB3E57CAEA}"/>
              </a:ext>
            </a:extLst>
          </p:cNvPr>
          <p:cNvGrpSpPr/>
          <p:nvPr/>
        </p:nvGrpSpPr>
        <p:grpSpPr>
          <a:xfrm>
            <a:off x="2985736" y="4175460"/>
            <a:ext cx="859260" cy="215444"/>
            <a:chOff x="8466878" y="4794208"/>
            <a:chExt cx="859260" cy="21544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5A822C8-4ADC-0B03-6F0A-6B739FC488F9}"/>
                </a:ext>
              </a:extLst>
            </p:cNvPr>
            <p:cNvSpPr/>
            <p:nvPr/>
          </p:nvSpPr>
          <p:spPr>
            <a:xfrm>
              <a:off x="8466878" y="4813709"/>
              <a:ext cx="180000" cy="180000"/>
            </a:xfrm>
            <a:prstGeom prst="rect">
              <a:avLst/>
            </a:prstGeom>
            <a:solidFill>
              <a:srgbClr val="163E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174C85F-4499-EB6D-41E5-E97BC903F477}"/>
                </a:ext>
              </a:extLst>
            </p:cNvPr>
            <p:cNvSpPr txBox="1"/>
            <p:nvPr/>
          </p:nvSpPr>
          <p:spPr>
            <a:xfrm>
              <a:off x="8605394" y="4794208"/>
              <a:ext cx="720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Manual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83D3A970-34AC-8AE7-C51A-CB9F36103BA3}"/>
              </a:ext>
            </a:extLst>
          </p:cNvPr>
          <p:cNvGrpSpPr/>
          <p:nvPr/>
        </p:nvGrpSpPr>
        <p:grpSpPr>
          <a:xfrm>
            <a:off x="2985736" y="4411796"/>
            <a:ext cx="859260" cy="215444"/>
            <a:chOff x="8466878" y="5033375"/>
            <a:chExt cx="859260" cy="21544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B5FCC48-A260-6D4C-59E3-3EF366407CAF}"/>
                </a:ext>
              </a:extLst>
            </p:cNvPr>
            <p:cNvSpPr/>
            <p:nvPr/>
          </p:nvSpPr>
          <p:spPr>
            <a:xfrm>
              <a:off x="8466878" y="5052876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EC71EC6-C02F-9E18-1174-386093760041}"/>
                </a:ext>
              </a:extLst>
            </p:cNvPr>
            <p:cNvSpPr txBox="1"/>
            <p:nvPr/>
          </p:nvSpPr>
          <p:spPr>
            <a:xfrm>
              <a:off x="8605394" y="5033375"/>
              <a:ext cx="720744" cy="21544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Auto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17" name="그룹 116">
            <a:extLst>
              <a:ext uri="{FF2B5EF4-FFF2-40B4-BE49-F238E27FC236}">
                <a16:creationId xmlns:a16="http://schemas.microsoft.com/office/drawing/2014/main" id="{CD753539-BD22-7308-7CF3-A7264377FD24}"/>
              </a:ext>
            </a:extLst>
          </p:cNvPr>
          <p:cNvGrpSpPr/>
          <p:nvPr/>
        </p:nvGrpSpPr>
        <p:grpSpPr>
          <a:xfrm>
            <a:off x="3999567" y="4175460"/>
            <a:ext cx="859260" cy="215444"/>
            <a:chOff x="9444394" y="4794208"/>
            <a:chExt cx="859260" cy="21544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439D8B1-8A48-09FA-E281-89BECDCB3F24}"/>
                </a:ext>
              </a:extLst>
            </p:cNvPr>
            <p:cNvSpPr/>
            <p:nvPr/>
          </p:nvSpPr>
          <p:spPr>
            <a:xfrm>
              <a:off x="9444394" y="481370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D18BE49-6FD0-5D61-416D-1A00A364EB4B}"/>
                </a:ext>
              </a:extLst>
            </p:cNvPr>
            <p:cNvSpPr txBox="1"/>
            <p:nvPr/>
          </p:nvSpPr>
          <p:spPr>
            <a:xfrm>
              <a:off x="9582910" y="4794208"/>
              <a:ext cx="720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20" name="그룹 119">
            <a:extLst>
              <a:ext uri="{FF2B5EF4-FFF2-40B4-BE49-F238E27FC236}">
                <a16:creationId xmlns:a16="http://schemas.microsoft.com/office/drawing/2014/main" id="{ED6C9BE5-85FF-3B48-D6D8-BE6B261C4092}"/>
              </a:ext>
            </a:extLst>
          </p:cNvPr>
          <p:cNvGrpSpPr/>
          <p:nvPr/>
        </p:nvGrpSpPr>
        <p:grpSpPr>
          <a:xfrm>
            <a:off x="3999567" y="4411796"/>
            <a:ext cx="859260" cy="215444"/>
            <a:chOff x="9444394" y="5033375"/>
            <a:chExt cx="859260" cy="215444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A2A6CA7-8D70-C85A-461A-64248418B946}"/>
                </a:ext>
              </a:extLst>
            </p:cNvPr>
            <p:cNvSpPr/>
            <p:nvPr/>
          </p:nvSpPr>
          <p:spPr>
            <a:xfrm>
              <a:off x="9444394" y="5052876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EE9D05C-1936-2002-3CD4-A9492C4799B0}"/>
                </a:ext>
              </a:extLst>
            </p:cNvPr>
            <p:cNvSpPr txBox="1"/>
            <p:nvPr/>
          </p:nvSpPr>
          <p:spPr>
            <a:xfrm>
              <a:off x="9582910" y="5033375"/>
              <a:ext cx="720744" cy="21544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Test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07D90834-9493-B0AC-DCAB-ED2CDA7B66EE}"/>
              </a:ext>
            </a:extLst>
          </p:cNvPr>
          <p:cNvGrpSpPr/>
          <p:nvPr/>
        </p:nvGrpSpPr>
        <p:grpSpPr>
          <a:xfrm>
            <a:off x="5013398" y="4175460"/>
            <a:ext cx="859260" cy="215444"/>
            <a:chOff x="10494540" y="4800665"/>
            <a:chExt cx="859260" cy="215444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54077B36-7799-8E5F-83C6-A0F483B94415}"/>
                </a:ext>
              </a:extLst>
            </p:cNvPr>
            <p:cNvSpPr/>
            <p:nvPr/>
          </p:nvSpPr>
          <p:spPr>
            <a:xfrm>
              <a:off x="10494540" y="4820166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EB9A516-70B0-464A-8446-0D5A085A84F0}"/>
                </a:ext>
              </a:extLst>
            </p:cNvPr>
            <p:cNvSpPr txBox="1"/>
            <p:nvPr/>
          </p:nvSpPr>
          <p:spPr>
            <a:xfrm>
              <a:off x="10633056" y="4800665"/>
              <a:ext cx="720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B7029EEF-EFD0-0D87-FC5A-0F6AE9CAA7AA}"/>
              </a:ext>
            </a:extLst>
          </p:cNvPr>
          <p:cNvGrpSpPr/>
          <p:nvPr/>
        </p:nvGrpSpPr>
        <p:grpSpPr>
          <a:xfrm>
            <a:off x="5013398" y="4411796"/>
            <a:ext cx="859260" cy="215444"/>
            <a:chOff x="10494540" y="5039832"/>
            <a:chExt cx="859260" cy="215444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3CDD34D9-9C67-DB7E-16CC-454E3B296503}"/>
                </a:ext>
              </a:extLst>
            </p:cNvPr>
            <p:cNvSpPr/>
            <p:nvPr/>
          </p:nvSpPr>
          <p:spPr>
            <a:xfrm>
              <a:off x="10494540" y="5059333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E029A4E-E678-9CD0-5851-E68FBC3F97A5}"/>
                </a:ext>
              </a:extLst>
            </p:cNvPr>
            <p:cNvSpPr txBox="1"/>
            <p:nvPr/>
          </p:nvSpPr>
          <p:spPr>
            <a:xfrm>
              <a:off x="10633056" y="5039832"/>
              <a:ext cx="720744" cy="21544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Emergency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97F999E-A876-D670-8F3E-242052930DD2}"/>
              </a:ext>
            </a:extLst>
          </p:cNvPr>
          <p:cNvSpPr/>
          <p:nvPr/>
        </p:nvSpPr>
        <p:spPr>
          <a:xfrm>
            <a:off x="5861478" y="3377389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2A1AF578-4148-CEA9-2B6E-5D2311CF369F}"/>
              </a:ext>
            </a:extLst>
          </p:cNvPr>
          <p:cNvSpPr/>
          <p:nvPr/>
        </p:nvSpPr>
        <p:spPr>
          <a:xfrm>
            <a:off x="5861478" y="4196761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▼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D0A3A9A-EBDD-5890-CB3E-7163211AD827}"/>
              </a:ext>
            </a:extLst>
          </p:cNvPr>
          <p:cNvSpPr/>
          <p:nvPr/>
        </p:nvSpPr>
        <p:spPr>
          <a:xfrm>
            <a:off x="5861478" y="4431503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▲</a:t>
            </a: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9369CCF7-3B1C-8D1F-2623-657F151FDA50}"/>
              </a:ext>
            </a:extLst>
          </p:cNvPr>
          <p:cNvGrpSpPr/>
          <p:nvPr/>
        </p:nvGrpSpPr>
        <p:grpSpPr>
          <a:xfrm>
            <a:off x="2971196" y="5233583"/>
            <a:ext cx="859260" cy="215444"/>
            <a:chOff x="8452338" y="5848812"/>
            <a:chExt cx="859260" cy="215444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31C6117A-ABF3-0A9E-9343-427082BD76C7}"/>
                </a:ext>
              </a:extLst>
            </p:cNvPr>
            <p:cNvSpPr/>
            <p:nvPr/>
          </p:nvSpPr>
          <p:spPr>
            <a:xfrm>
              <a:off x="8452338" y="5868313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48EC41B-C067-54CB-1D30-B1A4F7E1F11F}"/>
                </a:ext>
              </a:extLst>
            </p:cNvPr>
            <p:cNvSpPr txBox="1"/>
            <p:nvPr/>
          </p:nvSpPr>
          <p:spPr>
            <a:xfrm>
              <a:off x="8590854" y="5848812"/>
              <a:ext cx="720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Auto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2B7E3383-484A-F9E6-740C-3D6FD6A1C027}"/>
              </a:ext>
            </a:extLst>
          </p:cNvPr>
          <p:cNvGrpSpPr/>
          <p:nvPr/>
        </p:nvGrpSpPr>
        <p:grpSpPr>
          <a:xfrm>
            <a:off x="2971196" y="5469575"/>
            <a:ext cx="859260" cy="215444"/>
            <a:chOff x="8452338" y="6087979"/>
            <a:chExt cx="859260" cy="215444"/>
          </a:xfrm>
        </p:grpSpPr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BE1CC286-6275-57D2-55EC-73E868A03366}"/>
                </a:ext>
              </a:extLst>
            </p:cNvPr>
            <p:cNvSpPr/>
            <p:nvPr/>
          </p:nvSpPr>
          <p:spPr>
            <a:xfrm>
              <a:off x="8452338" y="610748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50EAF43-D087-40BB-0739-376EF2D14EDB}"/>
                </a:ext>
              </a:extLst>
            </p:cNvPr>
            <p:cNvSpPr txBox="1"/>
            <p:nvPr/>
          </p:nvSpPr>
          <p:spPr>
            <a:xfrm>
              <a:off x="8590854" y="6087979"/>
              <a:ext cx="720744" cy="21544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Auto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9A2147AD-AFC7-5DFA-9ECB-6C50678B38A6}"/>
              </a:ext>
            </a:extLst>
          </p:cNvPr>
          <p:cNvGrpSpPr/>
          <p:nvPr/>
        </p:nvGrpSpPr>
        <p:grpSpPr>
          <a:xfrm>
            <a:off x="3985027" y="5233583"/>
            <a:ext cx="859260" cy="215444"/>
            <a:chOff x="9429854" y="5848812"/>
            <a:chExt cx="859260" cy="215444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FF6CAF9D-766C-CE2C-C71F-76BD419C5B7E}"/>
                </a:ext>
              </a:extLst>
            </p:cNvPr>
            <p:cNvSpPr/>
            <p:nvPr/>
          </p:nvSpPr>
          <p:spPr>
            <a:xfrm>
              <a:off x="9429854" y="5868313"/>
              <a:ext cx="180000" cy="180000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248BBCB-F7D3-076F-BBAB-23129F2A430E}"/>
                </a:ext>
              </a:extLst>
            </p:cNvPr>
            <p:cNvSpPr txBox="1"/>
            <p:nvPr/>
          </p:nvSpPr>
          <p:spPr>
            <a:xfrm>
              <a:off x="9568370" y="5848812"/>
              <a:ext cx="720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Idle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5445F653-F217-1176-3E76-E38FA25E7088}"/>
              </a:ext>
            </a:extLst>
          </p:cNvPr>
          <p:cNvGrpSpPr/>
          <p:nvPr/>
        </p:nvGrpSpPr>
        <p:grpSpPr>
          <a:xfrm>
            <a:off x="3985027" y="5469575"/>
            <a:ext cx="859260" cy="215444"/>
            <a:chOff x="9429854" y="6087979"/>
            <a:chExt cx="859260" cy="215444"/>
          </a:xfrm>
        </p:grpSpPr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F3ED021D-A50C-A1D9-1A69-E1F76648E842}"/>
                </a:ext>
              </a:extLst>
            </p:cNvPr>
            <p:cNvSpPr/>
            <p:nvPr/>
          </p:nvSpPr>
          <p:spPr>
            <a:xfrm>
              <a:off x="9429854" y="6107480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A5C5CF9-3D90-5A76-69E4-055F8A403913}"/>
                </a:ext>
              </a:extLst>
            </p:cNvPr>
            <p:cNvSpPr txBox="1"/>
            <p:nvPr/>
          </p:nvSpPr>
          <p:spPr>
            <a:xfrm>
              <a:off x="9568370" y="6087979"/>
              <a:ext cx="720744" cy="21544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Drive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620DC58B-96F5-EC00-65C2-865F61DA5955}"/>
              </a:ext>
            </a:extLst>
          </p:cNvPr>
          <p:cNvGrpSpPr/>
          <p:nvPr/>
        </p:nvGrpSpPr>
        <p:grpSpPr>
          <a:xfrm>
            <a:off x="4998858" y="5233583"/>
            <a:ext cx="859260" cy="215444"/>
            <a:chOff x="10480000" y="5855269"/>
            <a:chExt cx="859260" cy="215444"/>
          </a:xfrm>
        </p:grpSpPr>
        <p:sp>
          <p:nvSpPr>
            <p:cNvPr id="100" name="직사각형 99">
              <a:extLst>
                <a:ext uri="{FF2B5EF4-FFF2-40B4-BE49-F238E27FC236}">
                  <a16:creationId xmlns:a16="http://schemas.microsoft.com/office/drawing/2014/main" id="{80E8E606-9590-B1B4-9A54-5D7A8373F0FC}"/>
                </a:ext>
              </a:extLst>
            </p:cNvPr>
            <p:cNvSpPr/>
            <p:nvPr/>
          </p:nvSpPr>
          <p:spPr>
            <a:xfrm>
              <a:off x="10480000" y="5874770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A2B1A2D7-ED86-9F1A-C22B-A0A603A1CA8D}"/>
                </a:ext>
              </a:extLst>
            </p:cNvPr>
            <p:cNvSpPr txBox="1"/>
            <p:nvPr/>
          </p:nvSpPr>
          <p:spPr>
            <a:xfrm>
              <a:off x="10618516" y="5855269"/>
              <a:ext cx="720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Stop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C19E3813-4CBF-3281-2CAF-7FF9147AD66D}"/>
              </a:ext>
            </a:extLst>
          </p:cNvPr>
          <p:cNvGrpSpPr/>
          <p:nvPr/>
        </p:nvGrpSpPr>
        <p:grpSpPr>
          <a:xfrm>
            <a:off x="4998858" y="5469575"/>
            <a:ext cx="859260" cy="215444"/>
            <a:chOff x="10480000" y="6094436"/>
            <a:chExt cx="859260" cy="215444"/>
          </a:xfrm>
        </p:grpSpPr>
        <p:sp>
          <p:nvSpPr>
            <p:cNvPr id="112" name="직사각형 111">
              <a:extLst>
                <a:ext uri="{FF2B5EF4-FFF2-40B4-BE49-F238E27FC236}">
                  <a16:creationId xmlns:a16="http://schemas.microsoft.com/office/drawing/2014/main" id="{B99DC8EC-98D0-DEE4-3156-E089EC058EA7}"/>
                </a:ext>
              </a:extLst>
            </p:cNvPr>
            <p:cNvSpPr/>
            <p:nvPr/>
          </p:nvSpPr>
          <p:spPr>
            <a:xfrm>
              <a:off x="10480000" y="6113937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27B2CB5-F1DD-2F16-B733-FAACA46CBDFF}"/>
                </a:ext>
              </a:extLst>
            </p:cNvPr>
            <p:cNvSpPr txBox="1"/>
            <p:nvPr/>
          </p:nvSpPr>
          <p:spPr>
            <a:xfrm>
              <a:off x="10618516" y="6094436"/>
              <a:ext cx="720744" cy="215444"/>
            </a:xfrm>
            <a:prstGeom prst="rect">
              <a:avLst/>
            </a:prstGeom>
            <a:noFill/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Ready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3E7FC181-8962-7598-1ABA-2DF76EE5B9D7}"/>
              </a:ext>
            </a:extLst>
          </p:cNvPr>
          <p:cNvSpPr/>
          <p:nvPr/>
        </p:nvSpPr>
        <p:spPr>
          <a:xfrm>
            <a:off x="5861478" y="5235834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▼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CCEDDD64-3215-CDEE-EB5E-A942B57FABD8}"/>
              </a:ext>
            </a:extLst>
          </p:cNvPr>
          <p:cNvSpPr/>
          <p:nvPr/>
        </p:nvSpPr>
        <p:spPr>
          <a:xfrm>
            <a:off x="5861478" y="5476582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▼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44B1B24-F4DB-1A3A-1F66-5D1B3AD7F4BB}"/>
              </a:ext>
            </a:extLst>
          </p:cNvPr>
          <p:cNvGrpSpPr/>
          <p:nvPr/>
        </p:nvGrpSpPr>
        <p:grpSpPr>
          <a:xfrm>
            <a:off x="1445579" y="3602786"/>
            <a:ext cx="4530904" cy="512785"/>
            <a:chOff x="7082493" y="3678453"/>
            <a:chExt cx="4530904" cy="512785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54389CE-1367-280A-D891-C5FC7E55F9AF}"/>
                </a:ext>
              </a:extLst>
            </p:cNvPr>
            <p:cNvSpPr/>
            <p:nvPr/>
          </p:nvSpPr>
          <p:spPr>
            <a:xfrm>
              <a:off x="7082493" y="3953497"/>
              <a:ext cx="867633" cy="237741"/>
            </a:xfrm>
            <a:prstGeom prst="rect">
              <a:avLst/>
            </a:prstGeom>
            <a:solidFill>
              <a:srgbClr val="163E48"/>
            </a:solidFill>
            <a:ln>
              <a:solidFill>
                <a:srgbClr val="0B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UserBtn6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22938C87-2687-54A6-FFD3-DD9CD9AFFEA6}"/>
                </a:ext>
              </a:extLst>
            </p:cNvPr>
            <p:cNvSpPr/>
            <p:nvPr/>
          </p:nvSpPr>
          <p:spPr>
            <a:xfrm>
              <a:off x="7082493" y="3678453"/>
              <a:ext cx="867633" cy="237741"/>
            </a:xfrm>
            <a:prstGeom prst="rect">
              <a:avLst/>
            </a:prstGeom>
            <a:solidFill>
              <a:srgbClr val="163E48"/>
            </a:solidFill>
            <a:ln>
              <a:solidFill>
                <a:srgbClr val="0B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UserBtn1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B55109B0-932D-9B92-D217-BD31A7638A32}"/>
                </a:ext>
              </a:extLst>
            </p:cNvPr>
            <p:cNvSpPr/>
            <p:nvPr/>
          </p:nvSpPr>
          <p:spPr>
            <a:xfrm>
              <a:off x="7999609" y="3678453"/>
              <a:ext cx="867633" cy="237741"/>
            </a:xfrm>
            <a:prstGeom prst="rect">
              <a:avLst/>
            </a:prstGeom>
            <a:solidFill>
              <a:srgbClr val="163E48"/>
            </a:solidFill>
            <a:ln>
              <a:solidFill>
                <a:srgbClr val="0B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UserBtn2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64622B5-BDD0-E394-B74C-B39F260A1C08}"/>
                </a:ext>
              </a:extLst>
            </p:cNvPr>
            <p:cNvSpPr/>
            <p:nvPr/>
          </p:nvSpPr>
          <p:spPr>
            <a:xfrm>
              <a:off x="8916725" y="3678453"/>
              <a:ext cx="867633" cy="237741"/>
            </a:xfrm>
            <a:prstGeom prst="rect">
              <a:avLst/>
            </a:prstGeom>
            <a:solidFill>
              <a:srgbClr val="163E48"/>
            </a:solidFill>
            <a:ln>
              <a:solidFill>
                <a:srgbClr val="0B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UserBtn3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75413AA-1E77-390D-52FF-AE234CCF5079}"/>
                </a:ext>
              </a:extLst>
            </p:cNvPr>
            <p:cNvSpPr/>
            <p:nvPr/>
          </p:nvSpPr>
          <p:spPr>
            <a:xfrm>
              <a:off x="9833842" y="3678453"/>
              <a:ext cx="867633" cy="237741"/>
            </a:xfrm>
            <a:prstGeom prst="rect">
              <a:avLst/>
            </a:prstGeom>
            <a:solidFill>
              <a:srgbClr val="163E48"/>
            </a:solidFill>
            <a:ln>
              <a:solidFill>
                <a:srgbClr val="0B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UserBtn4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96F1175-B532-B2FC-F5E9-4961F1BA77F6}"/>
                </a:ext>
              </a:extLst>
            </p:cNvPr>
            <p:cNvSpPr/>
            <p:nvPr/>
          </p:nvSpPr>
          <p:spPr>
            <a:xfrm>
              <a:off x="10745764" y="3678453"/>
              <a:ext cx="867633" cy="237741"/>
            </a:xfrm>
            <a:prstGeom prst="rect">
              <a:avLst/>
            </a:prstGeom>
            <a:solidFill>
              <a:srgbClr val="163E48"/>
            </a:solidFill>
            <a:ln>
              <a:solidFill>
                <a:srgbClr val="0B74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latin typeface="Arial" panose="020B0604020202020204" pitchFamily="34" charset="0"/>
                  <a:cs typeface="Arial" panose="020B0604020202020204" pitchFamily="34" charset="0"/>
                </a:rPr>
                <a:t>UserBtn5</a:t>
              </a:r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EFB09B9-B9F5-D026-6E54-8031B299FECB}"/>
              </a:ext>
            </a:extLst>
          </p:cNvPr>
          <p:cNvSpPr txBox="1"/>
          <p:nvPr/>
        </p:nvSpPr>
        <p:spPr>
          <a:xfrm>
            <a:off x="951309" y="1464671"/>
            <a:ext cx="302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Flows in System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5341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Box 130">
            <a:extLst>
              <a:ext uri="{FF2B5EF4-FFF2-40B4-BE49-F238E27FC236}">
                <a16:creationId xmlns:a16="http://schemas.microsoft.com/office/drawing/2014/main" id="{10DC3E77-4480-1BCB-4F25-4FB37DE0ABE3}"/>
              </a:ext>
            </a:extLst>
          </p:cNvPr>
          <p:cNvSpPr txBox="1"/>
          <p:nvPr/>
        </p:nvSpPr>
        <p:spPr>
          <a:xfrm>
            <a:off x="4581777" y="105454"/>
            <a:ext cx="302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Reals in Flow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7175ADF-5035-552F-5E0A-A28FC648339A}"/>
              </a:ext>
            </a:extLst>
          </p:cNvPr>
          <p:cNvSpPr/>
          <p:nvPr/>
        </p:nvSpPr>
        <p:spPr>
          <a:xfrm>
            <a:off x="3323408" y="474243"/>
            <a:ext cx="5545184" cy="2721609"/>
          </a:xfrm>
          <a:prstGeom prst="rect">
            <a:avLst/>
          </a:prstGeom>
          <a:solidFill>
            <a:srgbClr val="0B7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9EF96-8FB7-4953-0379-E1DB89622069}"/>
              </a:ext>
            </a:extLst>
          </p:cNvPr>
          <p:cNvSpPr/>
          <p:nvPr/>
        </p:nvSpPr>
        <p:spPr>
          <a:xfrm>
            <a:off x="3323408" y="474243"/>
            <a:ext cx="5545184" cy="290868"/>
          </a:xfrm>
          <a:prstGeom prst="rect">
            <a:avLst/>
          </a:prstGeom>
          <a:solidFill>
            <a:srgbClr val="163E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09416BB-718E-B50D-6381-EE21277E61E2}"/>
              </a:ext>
            </a:extLst>
          </p:cNvPr>
          <p:cNvSpPr/>
          <p:nvPr/>
        </p:nvSpPr>
        <p:spPr>
          <a:xfrm>
            <a:off x="3653696" y="480210"/>
            <a:ext cx="1924445" cy="276610"/>
          </a:xfrm>
          <a:prstGeom prst="rect">
            <a:avLst/>
          </a:prstGeom>
          <a:solidFill>
            <a:srgbClr val="163E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System_name.Flow_name</a:t>
            </a:r>
            <a:endParaRPr lang="ko-KR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72E3D6-B784-A5C5-6476-323ED859F1FF}"/>
              </a:ext>
            </a:extLst>
          </p:cNvPr>
          <p:cNvSpPr/>
          <p:nvPr/>
        </p:nvSpPr>
        <p:spPr>
          <a:xfrm>
            <a:off x="3329236" y="474243"/>
            <a:ext cx="287382" cy="254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77B873B-AAD6-2F9E-7E05-26C0231D7ADE}"/>
              </a:ext>
            </a:extLst>
          </p:cNvPr>
          <p:cNvSpPr/>
          <p:nvPr/>
        </p:nvSpPr>
        <p:spPr>
          <a:xfrm>
            <a:off x="7963534" y="501239"/>
            <a:ext cx="867633" cy="2377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Em Stop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280073-A616-73FB-8D99-00BEBF3547D2}"/>
              </a:ext>
            </a:extLst>
          </p:cNvPr>
          <p:cNvSpPr/>
          <p:nvPr/>
        </p:nvSpPr>
        <p:spPr>
          <a:xfrm>
            <a:off x="6613859" y="498304"/>
            <a:ext cx="867633" cy="2377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latin typeface="Arial" panose="020B0604020202020204" pitchFamily="34" charset="0"/>
                <a:cs typeface="Arial" panose="020B0604020202020204" pitchFamily="34" charset="0"/>
              </a:rPr>
              <a:t>위로 가기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111F0722-C344-0013-FA6A-BB75C634CAFC}"/>
              </a:ext>
            </a:extLst>
          </p:cNvPr>
          <p:cNvSpPr/>
          <p:nvPr/>
        </p:nvSpPr>
        <p:spPr>
          <a:xfrm>
            <a:off x="4237862" y="788213"/>
            <a:ext cx="3825991" cy="209998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 1</a:t>
            </a:r>
            <a:endParaRPr lang="ko-KR" altLang="en-US" sz="10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E65AE50-8124-8D22-97A6-B9D2ACC85919}"/>
              </a:ext>
            </a:extLst>
          </p:cNvPr>
          <p:cNvSpPr/>
          <p:nvPr/>
        </p:nvSpPr>
        <p:spPr>
          <a:xfrm>
            <a:off x="4236440" y="1000829"/>
            <a:ext cx="3825991" cy="305554"/>
          </a:xfrm>
          <a:prstGeom prst="rect">
            <a:avLst/>
          </a:prstGeom>
          <a:solidFill>
            <a:srgbClr val="0E2A30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2B738CF-CC21-6CA6-2237-953077D1385A}"/>
              </a:ext>
            </a:extLst>
          </p:cNvPr>
          <p:cNvSpPr/>
          <p:nvPr/>
        </p:nvSpPr>
        <p:spPr>
          <a:xfrm>
            <a:off x="4284292" y="1038911"/>
            <a:ext cx="893044" cy="236469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자동시작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AB64F2D-58E8-013C-3498-215FFFB0FDFD}"/>
              </a:ext>
            </a:extLst>
          </p:cNvPr>
          <p:cNvSpPr/>
          <p:nvPr/>
        </p:nvSpPr>
        <p:spPr>
          <a:xfrm>
            <a:off x="5228268" y="1038911"/>
            <a:ext cx="893044" cy="236469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자동정렬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B6D4AF3-D916-BB9C-ABCC-0C91B27F4D34}"/>
              </a:ext>
            </a:extLst>
          </p:cNvPr>
          <p:cNvSpPr/>
          <p:nvPr/>
        </p:nvSpPr>
        <p:spPr>
          <a:xfrm>
            <a:off x="6172244" y="1038911"/>
            <a:ext cx="893044" cy="236469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SET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F9D55969-A9EC-066F-F67E-9032A1983F08}"/>
              </a:ext>
            </a:extLst>
          </p:cNvPr>
          <p:cNvSpPr/>
          <p:nvPr/>
        </p:nvSpPr>
        <p:spPr>
          <a:xfrm>
            <a:off x="7116221" y="1038911"/>
            <a:ext cx="893044" cy="236469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RST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7E36670-AD5F-4738-53C7-21AB36FDB7D7}"/>
              </a:ext>
            </a:extLst>
          </p:cNvPr>
          <p:cNvGrpSpPr/>
          <p:nvPr/>
        </p:nvGrpSpPr>
        <p:grpSpPr>
          <a:xfrm>
            <a:off x="7211110" y="785545"/>
            <a:ext cx="775370" cy="215444"/>
            <a:chOff x="8466878" y="4794208"/>
            <a:chExt cx="775370" cy="215444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6B900D-6B9B-D175-6520-5917DD2DAE60}"/>
                </a:ext>
              </a:extLst>
            </p:cNvPr>
            <p:cNvSpPr/>
            <p:nvPr/>
          </p:nvSpPr>
          <p:spPr>
            <a:xfrm>
              <a:off x="8466878" y="4813709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BAAF0BA-F675-B12B-9889-2042C15E9EDC}"/>
                </a:ext>
              </a:extLst>
            </p:cNvPr>
            <p:cNvSpPr txBox="1"/>
            <p:nvPr/>
          </p:nvSpPr>
          <p:spPr>
            <a:xfrm>
              <a:off x="8521504" y="4794208"/>
              <a:ext cx="720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Ready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D409BF-7F12-DBDA-F905-086BA8AC3DA0}"/>
              </a:ext>
            </a:extLst>
          </p:cNvPr>
          <p:cNvSpPr/>
          <p:nvPr/>
        </p:nvSpPr>
        <p:spPr>
          <a:xfrm>
            <a:off x="4237862" y="1332486"/>
            <a:ext cx="3825991" cy="209998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 2</a:t>
            </a:r>
            <a:endParaRPr lang="ko-KR" altLang="en-US" sz="10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68E37366-0C0F-5B9F-31E3-6F2384E0F990}"/>
              </a:ext>
            </a:extLst>
          </p:cNvPr>
          <p:cNvGrpSpPr/>
          <p:nvPr/>
        </p:nvGrpSpPr>
        <p:grpSpPr>
          <a:xfrm>
            <a:off x="7201935" y="1327581"/>
            <a:ext cx="775370" cy="215444"/>
            <a:chOff x="8466878" y="4794208"/>
            <a:chExt cx="775370" cy="215444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1B05F9D-2F3E-222B-37D7-18561016DB58}"/>
                </a:ext>
              </a:extLst>
            </p:cNvPr>
            <p:cNvSpPr/>
            <p:nvPr/>
          </p:nvSpPr>
          <p:spPr>
            <a:xfrm>
              <a:off x="8466878" y="4813709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D0DAC1-090E-C329-4A88-1B618E0AB2DE}"/>
                </a:ext>
              </a:extLst>
            </p:cNvPr>
            <p:cNvSpPr txBox="1"/>
            <p:nvPr/>
          </p:nvSpPr>
          <p:spPr>
            <a:xfrm>
              <a:off x="8521504" y="4794208"/>
              <a:ext cx="720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Going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37D8097-E0BA-DD9D-6A62-36420AB6D70C}"/>
              </a:ext>
            </a:extLst>
          </p:cNvPr>
          <p:cNvSpPr/>
          <p:nvPr/>
        </p:nvSpPr>
        <p:spPr>
          <a:xfrm>
            <a:off x="4237862" y="1874280"/>
            <a:ext cx="3825991" cy="209998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 3</a:t>
            </a:r>
            <a:endParaRPr lang="ko-KR" altLang="en-US" sz="10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B5C4C73-E9E7-ECA8-7203-DD95BAC31E0C}"/>
              </a:ext>
            </a:extLst>
          </p:cNvPr>
          <p:cNvGrpSpPr/>
          <p:nvPr/>
        </p:nvGrpSpPr>
        <p:grpSpPr>
          <a:xfrm>
            <a:off x="7201935" y="1871854"/>
            <a:ext cx="775370" cy="215444"/>
            <a:chOff x="8466878" y="4794208"/>
            <a:chExt cx="775370" cy="21544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10C413DA-2922-4450-8FED-ED0C9A5F4184}"/>
                </a:ext>
              </a:extLst>
            </p:cNvPr>
            <p:cNvSpPr/>
            <p:nvPr/>
          </p:nvSpPr>
          <p:spPr>
            <a:xfrm>
              <a:off x="8466878" y="481370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290FB72-1038-5C10-9ECF-532943156378}"/>
                </a:ext>
              </a:extLst>
            </p:cNvPr>
            <p:cNvSpPr txBox="1"/>
            <p:nvPr/>
          </p:nvSpPr>
          <p:spPr>
            <a:xfrm>
              <a:off x="8521504" y="4794208"/>
              <a:ext cx="720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Finish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4BAFB37D-3AEF-4BCF-A556-B66EFC1F968C}"/>
              </a:ext>
            </a:extLst>
          </p:cNvPr>
          <p:cNvSpPr/>
          <p:nvPr/>
        </p:nvSpPr>
        <p:spPr>
          <a:xfrm>
            <a:off x="4237862" y="2640914"/>
            <a:ext cx="3825991" cy="209998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 5</a:t>
            </a:r>
            <a:endParaRPr lang="ko-KR" altLang="en-US" sz="10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96ECEDD6-CC27-C2BE-D8BA-5B386669E713}"/>
              </a:ext>
            </a:extLst>
          </p:cNvPr>
          <p:cNvGrpSpPr/>
          <p:nvPr/>
        </p:nvGrpSpPr>
        <p:grpSpPr>
          <a:xfrm>
            <a:off x="7201935" y="2640151"/>
            <a:ext cx="775370" cy="215444"/>
            <a:chOff x="8466878" y="4794208"/>
            <a:chExt cx="775370" cy="215444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2C1FE15B-6486-79F3-F1F0-52A625529419}"/>
                </a:ext>
              </a:extLst>
            </p:cNvPr>
            <p:cNvSpPr/>
            <p:nvPr/>
          </p:nvSpPr>
          <p:spPr>
            <a:xfrm>
              <a:off x="8466878" y="4813709"/>
              <a:ext cx="180000" cy="18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1D56FE-BB2D-1442-407A-73AD5F544DC5}"/>
                </a:ext>
              </a:extLst>
            </p:cNvPr>
            <p:cNvSpPr txBox="1"/>
            <p:nvPr/>
          </p:nvSpPr>
          <p:spPr>
            <a:xfrm>
              <a:off x="8521504" y="4794208"/>
              <a:ext cx="720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41C4064-7791-8D1A-3C5D-122330BC89E3}"/>
              </a:ext>
            </a:extLst>
          </p:cNvPr>
          <p:cNvSpPr/>
          <p:nvPr/>
        </p:nvSpPr>
        <p:spPr>
          <a:xfrm>
            <a:off x="7872617" y="805012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2EC46E-B0A3-AF6D-3BEE-DC6BE6C3E80B}"/>
              </a:ext>
            </a:extLst>
          </p:cNvPr>
          <p:cNvSpPr/>
          <p:nvPr/>
        </p:nvSpPr>
        <p:spPr>
          <a:xfrm>
            <a:off x="7872617" y="1349285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A5C289D-F3AB-3E78-D9DB-0462034B3B05}"/>
              </a:ext>
            </a:extLst>
          </p:cNvPr>
          <p:cNvSpPr/>
          <p:nvPr/>
        </p:nvSpPr>
        <p:spPr>
          <a:xfrm>
            <a:off x="7872617" y="1891079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4E7DA2-B0A7-5797-C03D-838CA73AF36C}"/>
              </a:ext>
            </a:extLst>
          </p:cNvPr>
          <p:cNvSpPr/>
          <p:nvPr/>
        </p:nvSpPr>
        <p:spPr>
          <a:xfrm>
            <a:off x="7872617" y="2657713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1584BB-DC03-4316-E244-F6F256E5803E}"/>
              </a:ext>
            </a:extLst>
          </p:cNvPr>
          <p:cNvSpPr/>
          <p:nvPr/>
        </p:nvSpPr>
        <p:spPr>
          <a:xfrm>
            <a:off x="4236440" y="2407555"/>
            <a:ext cx="3825991" cy="209998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Real 4</a:t>
            </a:r>
            <a:endParaRPr lang="ko-KR" altLang="en-US" sz="10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D5A3EA6B-7840-7ACA-029A-3CE983D74F7E}"/>
              </a:ext>
            </a:extLst>
          </p:cNvPr>
          <p:cNvGrpSpPr/>
          <p:nvPr/>
        </p:nvGrpSpPr>
        <p:grpSpPr>
          <a:xfrm>
            <a:off x="7200513" y="2406792"/>
            <a:ext cx="775370" cy="215444"/>
            <a:chOff x="8466878" y="4794208"/>
            <a:chExt cx="775370" cy="215444"/>
          </a:xfrm>
        </p:grpSpPr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3BEB799-77C0-9F47-F048-3F6350B852AF}"/>
                </a:ext>
              </a:extLst>
            </p:cNvPr>
            <p:cNvSpPr/>
            <p:nvPr/>
          </p:nvSpPr>
          <p:spPr>
            <a:xfrm>
              <a:off x="8466878" y="481370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BA6D84A-4D1F-8C53-1603-CAD7F45E5BDB}"/>
                </a:ext>
              </a:extLst>
            </p:cNvPr>
            <p:cNvSpPr txBox="1"/>
            <p:nvPr/>
          </p:nvSpPr>
          <p:spPr>
            <a:xfrm>
              <a:off x="8521504" y="4794208"/>
              <a:ext cx="720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B84BA63-5743-7026-DF0D-86F1E45AC092}"/>
              </a:ext>
            </a:extLst>
          </p:cNvPr>
          <p:cNvSpPr/>
          <p:nvPr/>
        </p:nvSpPr>
        <p:spPr>
          <a:xfrm>
            <a:off x="7871195" y="2424354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▼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B6B37333-5DBE-A361-CBEB-F16EE1428CFF}"/>
              </a:ext>
            </a:extLst>
          </p:cNvPr>
          <p:cNvSpPr/>
          <p:nvPr/>
        </p:nvSpPr>
        <p:spPr>
          <a:xfrm>
            <a:off x="4236440" y="1537931"/>
            <a:ext cx="3825991" cy="305554"/>
          </a:xfrm>
          <a:prstGeom prst="rect">
            <a:avLst/>
          </a:prstGeom>
          <a:solidFill>
            <a:srgbClr val="0E2A30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0E17FA33-666B-C208-742C-DF14B36802D1}"/>
              </a:ext>
            </a:extLst>
          </p:cNvPr>
          <p:cNvSpPr/>
          <p:nvPr/>
        </p:nvSpPr>
        <p:spPr>
          <a:xfrm>
            <a:off x="4284292" y="1576013"/>
            <a:ext cx="893044" cy="236469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자동시작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4C158614-D08F-5428-F8EA-90AE1F9647C2}"/>
              </a:ext>
            </a:extLst>
          </p:cNvPr>
          <p:cNvSpPr/>
          <p:nvPr/>
        </p:nvSpPr>
        <p:spPr>
          <a:xfrm>
            <a:off x="5228268" y="1576013"/>
            <a:ext cx="893044" cy="236469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자동정렬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5783E5E-9493-31F8-492B-48A7F12F8FCA}"/>
              </a:ext>
            </a:extLst>
          </p:cNvPr>
          <p:cNvSpPr/>
          <p:nvPr/>
        </p:nvSpPr>
        <p:spPr>
          <a:xfrm>
            <a:off x="6172244" y="1576013"/>
            <a:ext cx="893044" cy="236469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SET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772D9358-5C05-4344-C34B-85BFB53AE236}"/>
              </a:ext>
            </a:extLst>
          </p:cNvPr>
          <p:cNvSpPr/>
          <p:nvPr/>
        </p:nvSpPr>
        <p:spPr>
          <a:xfrm>
            <a:off x="7116221" y="1576013"/>
            <a:ext cx="893044" cy="236469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RST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2D9D905E-9A74-798A-843C-E4122FD4C75C}"/>
              </a:ext>
            </a:extLst>
          </p:cNvPr>
          <p:cNvSpPr/>
          <p:nvPr/>
        </p:nvSpPr>
        <p:spPr>
          <a:xfrm>
            <a:off x="4236440" y="2076619"/>
            <a:ext cx="3825991" cy="305554"/>
          </a:xfrm>
          <a:prstGeom prst="rect">
            <a:avLst/>
          </a:prstGeom>
          <a:solidFill>
            <a:srgbClr val="0E2A30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3249D37-9663-A206-B574-438A9CF290C8}"/>
              </a:ext>
            </a:extLst>
          </p:cNvPr>
          <p:cNvSpPr/>
          <p:nvPr/>
        </p:nvSpPr>
        <p:spPr>
          <a:xfrm>
            <a:off x="4284292" y="2114701"/>
            <a:ext cx="893044" cy="236469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자동시작</a:t>
            </a:r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B7FB0A31-ECCB-6E25-7610-D8F6EBC7AB89}"/>
              </a:ext>
            </a:extLst>
          </p:cNvPr>
          <p:cNvSpPr/>
          <p:nvPr/>
        </p:nvSpPr>
        <p:spPr>
          <a:xfrm>
            <a:off x="5228268" y="2114701"/>
            <a:ext cx="893044" cy="236469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자동정렬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88F4617F-6C55-A706-7855-9ED453EEFD8B}"/>
              </a:ext>
            </a:extLst>
          </p:cNvPr>
          <p:cNvSpPr/>
          <p:nvPr/>
        </p:nvSpPr>
        <p:spPr>
          <a:xfrm>
            <a:off x="6172244" y="2114701"/>
            <a:ext cx="893044" cy="236469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SET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CE7BC219-01CA-0AE9-1066-7E242679346B}"/>
              </a:ext>
            </a:extLst>
          </p:cNvPr>
          <p:cNvSpPr/>
          <p:nvPr/>
        </p:nvSpPr>
        <p:spPr>
          <a:xfrm>
            <a:off x="7116221" y="2114701"/>
            <a:ext cx="893044" cy="236469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RST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4AEADF9-3919-1F45-8FE6-D09CA8E32B2B}"/>
              </a:ext>
            </a:extLst>
          </p:cNvPr>
          <p:cNvSpPr/>
          <p:nvPr/>
        </p:nvSpPr>
        <p:spPr>
          <a:xfrm>
            <a:off x="4236440" y="2847366"/>
            <a:ext cx="3825991" cy="305554"/>
          </a:xfrm>
          <a:prstGeom prst="rect">
            <a:avLst/>
          </a:prstGeom>
          <a:solidFill>
            <a:srgbClr val="0E2A30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4D0F53B2-2C03-3E49-5B42-196C31898728}"/>
              </a:ext>
            </a:extLst>
          </p:cNvPr>
          <p:cNvSpPr/>
          <p:nvPr/>
        </p:nvSpPr>
        <p:spPr>
          <a:xfrm>
            <a:off x="4284292" y="2885448"/>
            <a:ext cx="893044" cy="236469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자동시작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B520C71D-7DF1-A1D9-0711-62FEF013919D}"/>
              </a:ext>
            </a:extLst>
          </p:cNvPr>
          <p:cNvSpPr/>
          <p:nvPr/>
        </p:nvSpPr>
        <p:spPr>
          <a:xfrm>
            <a:off x="5228268" y="2885448"/>
            <a:ext cx="893044" cy="236469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>
                <a:solidFill>
                  <a:schemeClr val="bg1"/>
                </a:solidFill>
              </a:rPr>
              <a:t>자동정렬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3BA81573-6FE2-C2C7-736C-00117B9E8025}"/>
              </a:ext>
            </a:extLst>
          </p:cNvPr>
          <p:cNvSpPr/>
          <p:nvPr/>
        </p:nvSpPr>
        <p:spPr>
          <a:xfrm>
            <a:off x="6172244" y="2885448"/>
            <a:ext cx="893044" cy="236469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SET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23FF414E-CEBD-609B-CAF2-79F4F0284AF3}"/>
              </a:ext>
            </a:extLst>
          </p:cNvPr>
          <p:cNvSpPr/>
          <p:nvPr/>
        </p:nvSpPr>
        <p:spPr>
          <a:xfrm>
            <a:off x="7116221" y="2885448"/>
            <a:ext cx="893044" cy="236469"/>
          </a:xfrm>
          <a:prstGeom prst="rect">
            <a:avLst/>
          </a:prstGeom>
          <a:solidFill>
            <a:srgbClr val="163E48"/>
          </a:solidFill>
          <a:ln>
            <a:solidFill>
              <a:srgbClr val="0B74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bg1"/>
                </a:solidFill>
              </a:rPr>
              <a:t>작업완료</a:t>
            </a:r>
            <a:r>
              <a:rPr lang="en-US" altLang="ko-KR" sz="800" dirty="0">
                <a:solidFill>
                  <a:schemeClr val="bg1"/>
                </a:solidFill>
              </a:rPr>
              <a:t>RST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FD247791-082A-3BA9-56DB-16CBD6F8FB36}"/>
              </a:ext>
            </a:extLst>
          </p:cNvPr>
          <p:cNvSpPr/>
          <p:nvPr/>
        </p:nvSpPr>
        <p:spPr>
          <a:xfrm>
            <a:off x="8701957" y="765111"/>
            <a:ext cx="166635" cy="240390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8765FAD9-2379-F625-AC1E-340E8671E5A9}"/>
              </a:ext>
            </a:extLst>
          </p:cNvPr>
          <p:cNvSpPr/>
          <p:nvPr/>
        </p:nvSpPr>
        <p:spPr>
          <a:xfrm>
            <a:off x="8701957" y="968187"/>
            <a:ext cx="166635" cy="5338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C79376F4-CA33-8A26-2BB9-63339D17E1E6}"/>
              </a:ext>
            </a:extLst>
          </p:cNvPr>
          <p:cNvSpPr/>
          <p:nvPr/>
        </p:nvSpPr>
        <p:spPr>
          <a:xfrm>
            <a:off x="8701957" y="3019452"/>
            <a:ext cx="166635" cy="1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9A1DF75B-054B-757B-437C-1314E5C16EF6}"/>
              </a:ext>
            </a:extLst>
          </p:cNvPr>
          <p:cNvSpPr/>
          <p:nvPr/>
        </p:nvSpPr>
        <p:spPr>
          <a:xfrm>
            <a:off x="8701957" y="765111"/>
            <a:ext cx="166635" cy="1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▲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CEEB84B-978C-548B-E763-A743BDC52BC7}"/>
              </a:ext>
            </a:extLst>
          </p:cNvPr>
          <p:cNvSpPr txBox="1"/>
          <p:nvPr/>
        </p:nvSpPr>
        <p:spPr>
          <a:xfrm>
            <a:off x="637563" y="4838682"/>
            <a:ext cx="161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Job</a:t>
            </a:r>
            <a:r>
              <a:rPr lang="ko-KR" altLang="en-US" dirty="0"/>
              <a:t> 제어 버튼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E7F3B2-54F1-A4E7-6A73-9CC93C0E62EF}"/>
              </a:ext>
            </a:extLst>
          </p:cNvPr>
          <p:cNvSpPr txBox="1"/>
          <p:nvPr/>
        </p:nvSpPr>
        <p:spPr>
          <a:xfrm>
            <a:off x="1150539" y="5638641"/>
            <a:ext cx="1228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Task </a:t>
            </a:r>
            <a:r>
              <a:rPr lang="ko-KR" altLang="en-US" dirty="0"/>
              <a:t>램프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1E005F7-5279-2C0A-5C86-7DD8538A94EE}"/>
              </a:ext>
            </a:extLst>
          </p:cNvPr>
          <p:cNvSpPr txBox="1"/>
          <p:nvPr/>
        </p:nvSpPr>
        <p:spPr>
          <a:xfrm>
            <a:off x="4581777" y="3382733"/>
            <a:ext cx="302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latin typeface="Arial" panose="020B0604020202020204" pitchFamily="34" charset="0"/>
                <a:cs typeface="Arial" panose="020B0604020202020204" pitchFamily="34" charset="0"/>
              </a:rPr>
              <a:t>Jobs and Devices in Real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21C9F24-0A77-BF51-F0D5-17578A6E829F}"/>
              </a:ext>
            </a:extLst>
          </p:cNvPr>
          <p:cNvSpPr/>
          <p:nvPr/>
        </p:nvSpPr>
        <p:spPr>
          <a:xfrm>
            <a:off x="3323408" y="3760708"/>
            <a:ext cx="5545184" cy="2981668"/>
          </a:xfrm>
          <a:prstGeom prst="rect">
            <a:avLst/>
          </a:prstGeom>
          <a:solidFill>
            <a:srgbClr val="0B74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86C57D-0DD2-D0A0-67C5-53C39C7021F3}"/>
              </a:ext>
            </a:extLst>
          </p:cNvPr>
          <p:cNvSpPr/>
          <p:nvPr/>
        </p:nvSpPr>
        <p:spPr>
          <a:xfrm>
            <a:off x="3323408" y="3760708"/>
            <a:ext cx="5545184" cy="290868"/>
          </a:xfrm>
          <a:prstGeom prst="rect">
            <a:avLst/>
          </a:prstGeom>
          <a:solidFill>
            <a:srgbClr val="163E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F4E6C7-461B-8BAA-AC3E-52DBB95F8DC3}"/>
              </a:ext>
            </a:extLst>
          </p:cNvPr>
          <p:cNvSpPr/>
          <p:nvPr/>
        </p:nvSpPr>
        <p:spPr>
          <a:xfrm>
            <a:off x="7963534" y="3787704"/>
            <a:ext cx="867633" cy="237741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Arial" panose="020B0604020202020204" pitchFamily="34" charset="0"/>
                <a:cs typeface="Arial" panose="020B0604020202020204" pitchFamily="34" charset="0"/>
              </a:rPr>
              <a:t>Em Stop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D7E9CF9-7C07-A5E8-802B-BFD281616619}"/>
              </a:ext>
            </a:extLst>
          </p:cNvPr>
          <p:cNvSpPr/>
          <p:nvPr/>
        </p:nvSpPr>
        <p:spPr>
          <a:xfrm>
            <a:off x="6613859" y="3784769"/>
            <a:ext cx="867633" cy="23774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latin typeface="Arial" panose="020B0604020202020204" pitchFamily="34" charset="0"/>
                <a:cs typeface="Arial" panose="020B0604020202020204" pitchFamily="34" charset="0"/>
              </a:rPr>
              <a:t>위로 가기</a:t>
            </a:r>
            <a:endParaRPr lang="ko-KR" alt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FECCA1-D76B-32A4-B018-9E252A3919FE}"/>
              </a:ext>
            </a:extLst>
          </p:cNvPr>
          <p:cNvSpPr/>
          <p:nvPr/>
        </p:nvSpPr>
        <p:spPr>
          <a:xfrm>
            <a:off x="3653696" y="3766675"/>
            <a:ext cx="2129651" cy="276610"/>
          </a:xfrm>
          <a:prstGeom prst="rect">
            <a:avLst/>
          </a:prstGeom>
          <a:solidFill>
            <a:srgbClr val="163E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System_name.Flow_name</a:t>
            </a:r>
            <a:endParaRPr lang="ko-KR" altLang="en-US" sz="10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0970807-FDD4-FAC1-583F-7DD0BE4E3458}"/>
              </a:ext>
            </a:extLst>
          </p:cNvPr>
          <p:cNvSpPr/>
          <p:nvPr/>
        </p:nvSpPr>
        <p:spPr>
          <a:xfrm>
            <a:off x="3329236" y="3760708"/>
            <a:ext cx="287382" cy="2543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39D26D7-4192-ED72-E61D-CD5BF7D2B6FE}"/>
              </a:ext>
            </a:extLst>
          </p:cNvPr>
          <p:cNvSpPr/>
          <p:nvPr/>
        </p:nvSpPr>
        <p:spPr>
          <a:xfrm>
            <a:off x="5584456" y="4083789"/>
            <a:ext cx="3001107" cy="265858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90BA16-03C3-C024-8CFB-75553F676372}"/>
              </a:ext>
            </a:extLst>
          </p:cNvPr>
          <p:cNvSpPr txBox="1"/>
          <p:nvPr/>
        </p:nvSpPr>
        <p:spPr>
          <a:xfrm>
            <a:off x="5574966" y="4058524"/>
            <a:ext cx="997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Devices</a:t>
            </a:r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911E5E1-54B0-7666-B428-9C7FA671F493}"/>
              </a:ext>
            </a:extLst>
          </p:cNvPr>
          <p:cNvSpPr/>
          <p:nvPr/>
        </p:nvSpPr>
        <p:spPr>
          <a:xfrm>
            <a:off x="3444479" y="4083789"/>
            <a:ext cx="2087492" cy="2658587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0F6C6B7-0A18-7E68-30C5-5215C4274137}"/>
              </a:ext>
            </a:extLst>
          </p:cNvPr>
          <p:cNvSpPr/>
          <p:nvPr/>
        </p:nvSpPr>
        <p:spPr>
          <a:xfrm>
            <a:off x="3500458" y="4351515"/>
            <a:ext cx="1966431" cy="209998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 1</a:t>
            </a:r>
            <a:endParaRPr lang="ko-KR" altLang="en-US" sz="1050" u="sn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E248387-2E26-334C-BFD9-C2DE6512C853}"/>
              </a:ext>
            </a:extLst>
          </p:cNvPr>
          <p:cNvSpPr/>
          <p:nvPr/>
        </p:nvSpPr>
        <p:spPr>
          <a:xfrm>
            <a:off x="3499036" y="4564131"/>
            <a:ext cx="1966431" cy="305554"/>
          </a:xfrm>
          <a:prstGeom prst="rect">
            <a:avLst/>
          </a:prstGeom>
          <a:solidFill>
            <a:srgbClr val="0E2A30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39B41E-4933-9A17-C246-8D561B66EC91}"/>
              </a:ext>
            </a:extLst>
          </p:cNvPr>
          <p:cNvGrpSpPr/>
          <p:nvPr/>
        </p:nvGrpSpPr>
        <p:grpSpPr>
          <a:xfrm>
            <a:off x="4614146" y="4347260"/>
            <a:ext cx="775370" cy="215444"/>
            <a:chOff x="8466878" y="4794208"/>
            <a:chExt cx="775370" cy="215444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96406406-05E2-B3F1-0ADA-94465E8876BC}"/>
                </a:ext>
              </a:extLst>
            </p:cNvPr>
            <p:cNvSpPr/>
            <p:nvPr/>
          </p:nvSpPr>
          <p:spPr>
            <a:xfrm>
              <a:off x="8466878" y="4813709"/>
              <a:ext cx="180000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B2F3922A-9001-4900-5E87-6507D475D554}"/>
                </a:ext>
              </a:extLst>
            </p:cNvPr>
            <p:cNvSpPr txBox="1"/>
            <p:nvPr/>
          </p:nvSpPr>
          <p:spPr>
            <a:xfrm>
              <a:off x="8521504" y="4794208"/>
              <a:ext cx="720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Ready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0619D053-DEB2-6469-3246-47425B43FFC7}"/>
              </a:ext>
            </a:extLst>
          </p:cNvPr>
          <p:cNvSpPr/>
          <p:nvPr/>
        </p:nvSpPr>
        <p:spPr>
          <a:xfrm>
            <a:off x="3500458" y="4895788"/>
            <a:ext cx="1966431" cy="209998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 2</a:t>
            </a:r>
            <a:endParaRPr lang="ko-KR" altLang="en-US" sz="1050" u="sn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6A779F38-55EC-7F00-60DD-AE888015EBF5}"/>
              </a:ext>
            </a:extLst>
          </p:cNvPr>
          <p:cNvGrpSpPr/>
          <p:nvPr/>
        </p:nvGrpSpPr>
        <p:grpSpPr>
          <a:xfrm>
            <a:off x="4604971" y="4894058"/>
            <a:ext cx="775370" cy="215444"/>
            <a:chOff x="8466878" y="4794208"/>
            <a:chExt cx="775370" cy="215444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BE89F9E1-B999-FA4B-BA44-8C1D1A8B8BB6}"/>
                </a:ext>
              </a:extLst>
            </p:cNvPr>
            <p:cNvSpPr/>
            <p:nvPr/>
          </p:nvSpPr>
          <p:spPr>
            <a:xfrm>
              <a:off x="8466878" y="4813709"/>
              <a:ext cx="180000" cy="1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E9FE943-9999-F323-CCF0-43EC2D029500}"/>
                </a:ext>
              </a:extLst>
            </p:cNvPr>
            <p:cNvSpPr txBox="1"/>
            <p:nvPr/>
          </p:nvSpPr>
          <p:spPr>
            <a:xfrm>
              <a:off x="8521504" y="4794208"/>
              <a:ext cx="720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Going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860EAD9-A4C3-1C3F-05E1-B6AEB2D8AD7C}"/>
              </a:ext>
            </a:extLst>
          </p:cNvPr>
          <p:cNvSpPr/>
          <p:nvPr/>
        </p:nvSpPr>
        <p:spPr>
          <a:xfrm>
            <a:off x="3500458" y="5437582"/>
            <a:ext cx="1966431" cy="209998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 3</a:t>
            </a:r>
            <a:endParaRPr lang="ko-KR" altLang="en-US" sz="1050" u="sn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1CFBC4B-2FC7-3D03-DFFB-5278039CABF6}"/>
              </a:ext>
            </a:extLst>
          </p:cNvPr>
          <p:cNvGrpSpPr/>
          <p:nvPr/>
        </p:nvGrpSpPr>
        <p:grpSpPr>
          <a:xfrm>
            <a:off x="4604971" y="5435156"/>
            <a:ext cx="775370" cy="215444"/>
            <a:chOff x="8466878" y="4794208"/>
            <a:chExt cx="775370" cy="215444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id="{678DC48A-DF91-AD78-E092-210DE070DD8E}"/>
                </a:ext>
              </a:extLst>
            </p:cNvPr>
            <p:cNvSpPr/>
            <p:nvPr/>
          </p:nvSpPr>
          <p:spPr>
            <a:xfrm>
              <a:off x="8466878" y="4813709"/>
              <a:ext cx="180000" cy="1800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9343485-AA5D-777C-0BA3-7DDEB507C7DE}"/>
                </a:ext>
              </a:extLst>
            </p:cNvPr>
            <p:cNvSpPr txBox="1"/>
            <p:nvPr/>
          </p:nvSpPr>
          <p:spPr>
            <a:xfrm>
              <a:off x="8521504" y="4794208"/>
              <a:ext cx="720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Finish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730D9E6-C834-AE5E-8070-CC076C0030A0}"/>
              </a:ext>
            </a:extLst>
          </p:cNvPr>
          <p:cNvSpPr/>
          <p:nvPr/>
        </p:nvSpPr>
        <p:spPr>
          <a:xfrm>
            <a:off x="3500458" y="6204216"/>
            <a:ext cx="1966431" cy="209998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 5</a:t>
            </a:r>
            <a:endParaRPr lang="ko-KR" altLang="en-US" sz="1050" u="sn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E28107F-0707-A389-7833-D355ED40D4A9}"/>
              </a:ext>
            </a:extLst>
          </p:cNvPr>
          <p:cNvGrpSpPr/>
          <p:nvPr/>
        </p:nvGrpSpPr>
        <p:grpSpPr>
          <a:xfrm>
            <a:off x="4604971" y="6203453"/>
            <a:ext cx="775370" cy="215444"/>
            <a:chOff x="8466878" y="4794208"/>
            <a:chExt cx="775370" cy="215444"/>
          </a:xfrm>
        </p:grpSpPr>
        <p:sp>
          <p:nvSpPr>
            <p:cNvPr id="115" name="직사각형 114">
              <a:extLst>
                <a:ext uri="{FF2B5EF4-FFF2-40B4-BE49-F238E27FC236}">
                  <a16:creationId xmlns:a16="http://schemas.microsoft.com/office/drawing/2014/main" id="{90482DE1-621A-19E4-67A3-A36C26BD6F46}"/>
                </a:ext>
              </a:extLst>
            </p:cNvPr>
            <p:cNvSpPr/>
            <p:nvPr/>
          </p:nvSpPr>
          <p:spPr>
            <a:xfrm>
              <a:off x="8466878" y="4813709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EB9CC0A-5366-F770-2434-79BAD87D59EE}"/>
                </a:ext>
              </a:extLst>
            </p:cNvPr>
            <p:cNvSpPr txBox="1"/>
            <p:nvPr/>
          </p:nvSpPr>
          <p:spPr>
            <a:xfrm>
              <a:off x="8521504" y="4794208"/>
              <a:ext cx="720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Error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4E55BE4-E211-DE5A-6925-7F5231DEBAF7}"/>
              </a:ext>
            </a:extLst>
          </p:cNvPr>
          <p:cNvSpPr/>
          <p:nvPr/>
        </p:nvSpPr>
        <p:spPr>
          <a:xfrm>
            <a:off x="5275653" y="4368314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2E3A3D6-22F3-AB78-FC44-44A3ACE76499}"/>
              </a:ext>
            </a:extLst>
          </p:cNvPr>
          <p:cNvSpPr/>
          <p:nvPr/>
        </p:nvSpPr>
        <p:spPr>
          <a:xfrm>
            <a:off x="5275653" y="4912587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AA8C2C59-E9C2-5605-9AF1-A9B400F59306}"/>
              </a:ext>
            </a:extLst>
          </p:cNvPr>
          <p:cNvSpPr/>
          <p:nvPr/>
        </p:nvSpPr>
        <p:spPr>
          <a:xfrm>
            <a:off x="5275653" y="5454381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C6FAC8D-E4C4-E1ED-5E4A-BC2BFFA4C8BB}"/>
              </a:ext>
            </a:extLst>
          </p:cNvPr>
          <p:cNvSpPr/>
          <p:nvPr/>
        </p:nvSpPr>
        <p:spPr>
          <a:xfrm>
            <a:off x="5275653" y="6221015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C505E795-3989-9504-AE36-2BD04DCE8D03}"/>
              </a:ext>
            </a:extLst>
          </p:cNvPr>
          <p:cNvSpPr/>
          <p:nvPr/>
        </p:nvSpPr>
        <p:spPr>
          <a:xfrm>
            <a:off x="3499036" y="5970857"/>
            <a:ext cx="1966431" cy="209998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u="sng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Job 4</a:t>
            </a:r>
            <a:endParaRPr lang="ko-KR" altLang="en-US" sz="1050" u="sng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0F712C5A-08BF-332A-FF3F-1BF480A16D2E}"/>
              </a:ext>
            </a:extLst>
          </p:cNvPr>
          <p:cNvGrpSpPr/>
          <p:nvPr/>
        </p:nvGrpSpPr>
        <p:grpSpPr>
          <a:xfrm>
            <a:off x="4603549" y="5970094"/>
            <a:ext cx="775370" cy="215444"/>
            <a:chOff x="8466878" y="4794208"/>
            <a:chExt cx="775370" cy="215444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8AED57B6-8756-9BCE-7224-922C427ED174}"/>
                </a:ext>
              </a:extLst>
            </p:cNvPr>
            <p:cNvSpPr/>
            <p:nvPr/>
          </p:nvSpPr>
          <p:spPr>
            <a:xfrm>
              <a:off x="8466878" y="4813709"/>
              <a:ext cx="180000" cy="18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44D6D66-8F5B-7DEF-07D5-84BB966E558E}"/>
                </a:ext>
              </a:extLst>
            </p:cNvPr>
            <p:cNvSpPr txBox="1"/>
            <p:nvPr/>
          </p:nvSpPr>
          <p:spPr>
            <a:xfrm>
              <a:off x="8521504" y="4794208"/>
              <a:ext cx="720744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Home</a:t>
              </a:r>
              <a:endParaRPr lang="ko-KR" altLang="en-US" sz="8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7A00CC2-7669-0355-DD7C-8ECA34D38985}"/>
              </a:ext>
            </a:extLst>
          </p:cNvPr>
          <p:cNvSpPr/>
          <p:nvPr/>
        </p:nvSpPr>
        <p:spPr>
          <a:xfrm>
            <a:off x="5274231" y="5987656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▼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53784D9-4F35-8109-5D50-62BDC9207CEE}"/>
              </a:ext>
            </a:extLst>
          </p:cNvPr>
          <p:cNvSpPr/>
          <p:nvPr/>
        </p:nvSpPr>
        <p:spPr>
          <a:xfrm>
            <a:off x="3499036" y="5101233"/>
            <a:ext cx="1966431" cy="305554"/>
          </a:xfrm>
          <a:prstGeom prst="rect">
            <a:avLst/>
          </a:prstGeom>
          <a:solidFill>
            <a:srgbClr val="0E2A30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2B8D4C9-F8C0-45F0-C24C-748A8BDFDE88}"/>
              </a:ext>
            </a:extLst>
          </p:cNvPr>
          <p:cNvSpPr/>
          <p:nvPr/>
        </p:nvSpPr>
        <p:spPr>
          <a:xfrm>
            <a:off x="3499036" y="5639921"/>
            <a:ext cx="1966431" cy="305554"/>
          </a:xfrm>
          <a:prstGeom prst="rect">
            <a:avLst/>
          </a:prstGeom>
          <a:solidFill>
            <a:srgbClr val="0E2A30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81BAB6A9-7C39-2FE3-9FEC-4B40777DBF63}"/>
              </a:ext>
            </a:extLst>
          </p:cNvPr>
          <p:cNvSpPr/>
          <p:nvPr/>
        </p:nvSpPr>
        <p:spPr>
          <a:xfrm>
            <a:off x="3499036" y="6410668"/>
            <a:ext cx="1966431" cy="305554"/>
          </a:xfrm>
          <a:prstGeom prst="rect">
            <a:avLst/>
          </a:prstGeom>
          <a:solidFill>
            <a:srgbClr val="0E2A30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C2A3C26-99E9-1289-C8A5-1C8EB120CF45}"/>
              </a:ext>
            </a:extLst>
          </p:cNvPr>
          <p:cNvSpPr/>
          <p:nvPr/>
        </p:nvSpPr>
        <p:spPr>
          <a:xfrm>
            <a:off x="3532908" y="4602213"/>
            <a:ext cx="1898394" cy="2364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DBC302D-E377-443A-68E4-B0D29809320E}"/>
              </a:ext>
            </a:extLst>
          </p:cNvPr>
          <p:cNvSpPr/>
          <p:nvPr/>
        </p:nvSpPr>
        <p:spPr>
          <a:xfrm>
            <a:off x="3537215" y="5139315"/>
            <a:ext cx="929354" cy="2364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7A990885-20D2-CE43-399F-7811D8C2B76E}"/>
              </a:ext>
            </a:extLst>
          </p:cNvPr>
          <p:cNvSpPr/>
          <p:nvPr/>
        </p:nvSpPr>
        <p:spPr>
          <a:xfrm>
            <a:off x="3531520" y="5678003"/>
            <a:ext cx="600878" cy="2364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27C94AB-7167-A7E5-E3A3-A523088DCD7E}"/>
              </a:ext>
            </a:extLst>
          </p:cNvPr>
          <p:cNvSpPr/>
          <p:nvPr/>
        </p:nvSpPr>
        <p:spPr>
          <a:xfrm>
            <a:off x="3544746" y="6448750"/>
            <a:ext cx="339534" cy="2364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84AA196-7B22-01D4-EE49-82BE57E82FDF}"/>
              </a:ext>
            </a:extLst>
          </p:cNvPr>
          <p:cNvSpPr/>
          <p:nvPr/>
        </p:nvSpPr>
        <p:spPr>
          <a:xfrm>
            <a:off x="3931502" y="6448750"/>
            <a:ext cx="339534" cy="2364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BEA5B74-3CF5-BA36-AE88-74AE020D49CF}"/>
              </a:ext>
            </a:extLst>
          </p:cNvPr>
          <p:cNvSpPr/>
          <p:nvPr/>
        </p:nvSpPr>
        <p:spPr>
          <a:xfrm>
            <a:off x="4180972" y="5678003"/>
            <a:ext cx="600878" cy="2364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F54B6746-B031-4F0E-E41E-B12C1FFFE9EE}"/>
              </a:ext>
            </a:extLst>
          </p:cNvPr>
          <p:cNvSpPr/>
          <p:nvPr/>
        </p:nvSpPr>
        <p:spPr>
          <a:xfrm>
            <a:off x="4318258" y="6448750"/>
            <a:ext cx="339534" cy="2364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E9BF9CE-DCF7-52C6-D919-96AD242E4E23}"/>
              </a:ext>
            </a:extLst>
          </p:cNvPr>
          <p:cNvSpPr/>
          <p:nvPr/>
        </p:nvSpPr>
        <p:spPr>
          <a:xfrm>
            <a:off x="4491735" y="5139315"/>
            <a:ext cx="939567" cy="2364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DD1FF9B-595D-C63A-29E9-85A18922F8A2}"/>
              </a:ext>
            </a:extLst>
          </p:cNvPr>
          <p:cNvSpPr/>
          <p:nvPr/>
        </p:nvSpPr>
        <p:spPr>
          <a:xfrm>
            <a:off x="4830425" y="5678003"/>
            <a:ext cx="600878" cy="2364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0E9B22C-7411-C638-36F1-8B49E60C171B}"/>
              </a:ext>
            </a:extLst>
          </p:cNvPr>
          <p:cNvSpPr/>
          <p:nvPr/>
        </p:nvSpPr>
        <p:spPr>
          <a:xfrm>
            <a:off x="5091769" y="6448750"/>
            <a:ext cx="339534" cy="2364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6B2EBE58-BC4F-7A45-FCF6-0CF376C689B8}"/>
              </a:ext>
            </a:extLst>
          </p:cNvPr>
          <p:cNvSpPr/>
          <p:nvPr/>
        </p:nvSpPr>
        <p:spPr>
          <a:xfrm>
            <a:off x="4705014" y="6448750"/>
            <a:ext cx="339534" cy="2364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26D4BEB0-EC24-CBEC-CF13-3C7FE041CDA3}"/>
              </a:ext>
            </a:extLst>
          </p:cNvPr>
          <p:cNvSpPr/>
          <p:nvPr/>
        </p:nvSpPr>
        <p:spPr>
          <a:xfrm>
            <a:off x="5642450" y="4351515"/>
            <a:ext cx="2888904" cy="209998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Device 1</a:t>
            </a:r>
            <a:endParaRPr lang="ko-KR" altLang="en-US" sz="10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47A73781-2849-F04D-307E-127D6768A9BC}"/>
              </a:ext>
            </a:extLst>
          </p:cNvPr>
          <p:cNvSpPr/>
          <p:nvPr/>
        </p:nvSpPr>
        <p:spPr>
          <a:xfrm>
            <a:off x="5641028" y="4564130"/>
            <a:ext cx="2888904" cy="565560"/>
          </a:xfrm>
          <a:prstGeom prst="rect">
            <a:avLst/>
          </a:prstGeom>
          <a:solidFill>
            <a:srgbClr val="0E2A30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CEECC37C-A8AD-9528-776F-2D6E48A1E9E2}"/>
              </a:ext>
            </a:extLst>
          </p:cNvPr>
          <p:cNvSpPr/>
          <p:nvPr/>
        </p:nvSpPr>
        <p:spPr>
          <a:xfrm>
            <a:off x="8356895" y="4368314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6AB1FB7A-C745-B06E-E9C0-118F0D030BA1}"/>
              </a:ext>
            </a:extLst>
          </p:cNvPr>
          <p:cNvSpPr/>
          <p:nvPr/>
        </p:nvSpPr>
        <p:spPr>
          <a:xfrm>
            <a:off x="5642450" y="5155847"/>
            <a:ext cx="2888904" cy="209998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Device 2</a:t>
            </a:r>
            <a:endParaRPr lang="ko-KR" altLang="en-US" sz="10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31B3D1FF-7D44-D90B-9E4C-F745C89EF138}"/>
              </a:ext>
            </a:extLst>
          </p:cNvPr>
          <p:cNvSpPr/>
          <p:nvPr/>
        </p:nvSpPr>
        <p:spPr>
          <a:xfrm>
            <a:off x="8356895" y="5172646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6F897F5E-572D-7A86-0224-399AB3A25F20}"/>
              </a:ext>
            </a:extLst>
          </p:cNvPr>
          <p:cNvSpPr/>
          <p:nvPr/>
        </p:nvSpPr>
        <p:spPr>
          <a:xfrm>
            <a:off x="5641028" y="5361291"/>
            <a:ext cx="2888904" cy="565560"/>
          </a:xfrm>
          <a:prstGeom prst="rect">
            <a:avLst/>
          </a:prstGeom>
          <a:solidFill>
            <a:srgbClr val="0E2A30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C391583-7A5D-CEA7-6EC5-B0B9FC2E7CCE}"/>
              </a:ext>
            </a:extLst>
          </p:cNvPr>
          <p:cNvSpPr/>
          <p:nvPr/>
        </p:nvSpPr>
        <p:spPr>
          <a:xfrm>
            <a:off x="5642450" y="5955319"/>
            <a:ext cx="2888904" cy="209998"/>
          </a:xfrm>
          <a:prstGeom prst="rect">
            <a:avLst/>
          </a:prstGeom>
          <a:solidFill>
            <a:srgbClr val="63B5DD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Device 3</a:t>
            </a:r>
            <a:endParaRPr lang="ko-KR" altLang="en-US" sz="105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5CB06D74-B8E4-E6C1-C9DE-1DDCA3AC1DC7}"/>
              </a:ext>
            </a:extLst>
          </p:cNvPr>
          <p:cNvSpPr/>
          <p:nvPr/>
        </p:nvSpPr>
        <p:spPr>
          <a:xfrm>
            <a:off x="8356895" y="5972118"/>
            <a:ext cx="166635" cy="176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</a:rPr>
              <a:t>▲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62FE043-D39A-939C-374F-01F52D7A4223}"/>
              </a:ext>
            </a:extLst>
          </p:cNvPr>
          <p:cNvSpPr/>
          <p:nvPr/>
        </p:nvSpPr>
        <p:spPr>
          <a:xfrm>
            <a:off x="5641028" y="6157657"/>
            <a:ext cx="2888904" cy="565560"/>
          </a:xfrm>
          <a:prstGeom prst="rect">
            <a:avLst/>
          </a:prstGeom>
          <a:solidFill>
            <a:srgbClr val="0E2A30"/>
          </a:solidFill>
          <a:ln>
            <a:solidFill>
              <a:srgbClr val="63B5D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143A365-FF9D-3E8B-4758-B65753D40B6E}"/>
              </a:ext>
            </a:extLst>
          </p:cNvPr>
          <p:cNvSpPr txBox="1"/>
          <p:nvPr/>
        </p:nvSpPr>
        <p:spPr>
          <a:xfrm>
            <a:off x="3434988" y="4058524"/>
            <a:ext cx="9975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Real_name</a:t>
            </a:r>
            <a:endParaRPr lang="ko-KR" altLang="en-US" sz="12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F66E0622-00C0-32E9-DC6D-21A5DAB3FF3F}"/>
              </a:ext>
            </a:extLst>
          </p:cNvPr>
          <p:cNvSpPr/>
          <p:nvPr/>
        </p:nvSpPr>
        <p:spPr>
          <a:xfrm>
            <a:off x="5662496" y="4606006"/>
            <a:ext cx="2847390" cy="2364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Interface 1 (%address)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A3327AEF-DD7D-B587-0A21-C6D44CBE34D7}"/>
              </a:ext>
            </a:extLst>
          </p:cNvPr>
          <p:cNvSpPr/>
          <p:nvPr/>
        </p:nvSpPr>
        <p:spPr>
          <a:xfrm>
            <a:off x="5662496" y="4867596"/>
            <a:ext cx="2847390" cy="2364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Interface 2 (%address)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CC3B98E-A5C7-394B-1E57-968112A19F6B}"/>
              </a:ext>
            </a:extLst>
          </p:cNvPr>
          <p:cNvSpPr/>
          <p:nvPr/>
        </p:nvSpPr>
        <p:spPr>
          <a:xfrm>
            <a:off x="5662496" y="5399633"/>
            <a:ext cx="2847390" cy="236469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Interface 1 (%address)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E564BB8B-4355-CE97-DB8A-E1A250DCA3BB}"/>
              </a:ext>
            </a:extLst>
          </p:cNvPr>
          <p:cNvSpPr/>
          <p:nvPr/>
        </p:nvSpPr>
        <p:spPr>
          <a:xfrm>
            <a:off x="5662496" y="5661223"/>
            <a:ext cx="2847390" cy="2364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Interface 2 (%address)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D02A4E08-1997-18B3-BAE7-89E08AE08DC3}"/>
              </a:ext>
            </a:extLst>
          </p:cNvPr>
          <p:cNvSpPr/>
          <p:nvPr/>
        </p:nvSpPr>
        <p:spPr>
          <a:xfrm>
            <a:off x="5662496" y="6202184"/>
            <a:ext cx="2847390" cy="2364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Interface 1 (%address)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C516CFA8-87B7-F4D2-95CE-0CCBCD1A9600}"/>
              </a:ext>
            </a:extLst>
          </p:cNvPr>
          <p:cNvSpPr/>
          <p:nvPr/>
        </p:nvSpPr>
        <p:spPr>
          <a:xfrm>
            <a:off x="5662496" y="6463774"/>
            <a:ext cx="2847390" cy="23646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Interface 2 (%address)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59263213-EE79-17D9-3597-6E349E0C9B9E}"/>
              </a:ext>
            </a:extLst>
          </p:cNvPr>
          <p:cNvSpPr/>
          <p:nvPr/>
        </p:nvSpPr>
        <p:spPr>
          <a:xfrm>
            <a:off x="8701957" y="4056347"/>
            <a:ext cx="166635" cy="25206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25CE31D-B03A-CDF3-D225-007A3A97EB2C}"/>
              </a:ext>
            </a:extLst>
          </p:cNvPr>
          <p:cNvSpPr/>
          <p:nvPr/>
        </p:nvSpPr>
        <p:spPr>
          <a:xfrm>
            <a:off x="8701957" y="4259423"/>
            <a:ext cx="166635" cy="53389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1D1070ED-1A3E-52D0-7729-657BC72DC87C}"/>
              </a:ext>
            </a:extLst>
          </p:cNvPr>
          <p:cNvSpPr/>
          <p:nvPr/>
        </p:nvSpPr>
        <p:spPr>
          <a:xfrm>
            <a:off x="8701957" y="6565976"/>
            <a:ext cx="166635" cy="1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6F4A34B-82C5-5DDD-5DEE-C7EB81EF5744}"/>
              </a:ext>
            </a:extLst>
          </p:cNvPr>
          <p:cNvSpPr/>
          <p:nvPr/>
        </p:nvSpPr>
        <p:spPr>
          <a:xfrm>
            <a:off x="8701957" y="4056347"/>
            <a:ext cx="166635" cy="176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>
                <a:solidFill>
                  <a:schemeClr val="tx1"/>
                </a:solidFill>
              </a:rPr>
              <a:t>▲</a:t>
            </a:r>
          </a:p>
        </p:txBody>
      </p:sp>
      <p:cxnSp>
        <p:nvCxnSpPr>
          <p:cNvPr id="123" name="연결선: 꺾임 122">
            <a:extLst>
              <a:ext uri="{FF2B5EF4-FFF2-40B4-BE49-F238E27FC236}">
                <a16:creationId xmlns:a16="http://schemas.microsoft.com/office/drawing/2014/main" id="{65333BBA-E871-331B-C4C2-8C4C6AFEA82A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2252813" y="4468765"/>
            <a:ext cx="1380567" cy="554583"/>
          </a:xfrm>
          <a:prstGeom prst="bentConnector3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C4E30C3E-83F0-D29C-8967-8EB76C199B30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2378938" y="5265120"/>
            <a:ext cx="1426708" cy="558187"/>
          </a:xfrm>
          <a:prstGeom prst="bentConnector3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연결선: 꺾임 147">
            <a:extLst>
              <a:ext uri="{FF2B5EF4-FFF2-40B4-BE49-F238E27FC236}">
                <a16:creationId xmlns:a16="http://schemas.microsoft.com/office/drawing/2014/main" id="{E34A109A-7D38-8976-FF7A-9AC8D82ECCD2}"/>
              </a:ext>
            </a:extLst>
          </p:cNvPr>
          <p:cNvCxnSpPr>
            <a:cxnSpLocks/>
            <a:stCxn id="151" idx="1"/>
          </p:cNvCxnSpPr>
          <p:nvPr/>
        </p:nvCxnSpPr>
        <p:spPr>
          <a:xfrm rot="10800000" flipV="1">
            <a:off x="8356895" y="4425290"/>
            <a:ext cx="1261188" cy="310422"/>
          </a:xfrm>
          <a:prstGeom prst="bentConnector3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38BAD2DE-385E-41F7-5CAB-6D55DDB0592A}"/>
              </a:ext>
            </a:extLst>
          </p:cNvPr>
          <p:cNvSpPr txBox="1"/>
          <p:nvPr/>
        </p:nvSpPr>
        <p:spPr>
          <a:xfrm>
            <a:off x="9618083" y="4240624"/>
            <a:ext cx="161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Device </a:t>
            </a:r>
            <a:r>
              <a:rPr lang="ko-KR" altLang="en-US" dirty="0"/>
              <a:t>버튼</a:t>
            </a:r>
          </a:p>
        </p:txBody>
      </p: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605CF5B2-F424-35DB-DF41-575A95510E8A}"/>
              </a:ext>
            </a:extLst>
          </p:cNvPr>
          <p:cNvCxnSpPr>
            <a:cxnSpLocks/>
            <a:stCxn id="158" idx="1"/>
          </p:cNvCxnSpPr>
          <p:nvPr/>
        </p:nvCxnSpPr>
        <p:spPr>
          <a:xfrm rot="10800000" flipV="1">
            <a:off x="8356902" y="6145929"/>
            <a:ext cx="1261181" cy="171922"/>
          </a:xfrm>
          <a:prstGeom prst="bentConnector3">
            <a:avLst>
              <a:gd name="adj1" fmla="val 50936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E195B2AD-D1A5-B4C9-4270-AF54E87ACD37}"/>
              </a:ext>
            </a:extLst>
          </p:cNvPr>
          <p:cNvSpPr txBox="1"/>
          <p:nvPr/>
        </p:nvSpPr>
        <p:spPr>
          <a:xfrm>
            <a:off x="9618082" y="5822763"/>
            <a:ext cx="24215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센서 </a:t>
            </a:r>
            <a:r>
              <a:rPr lang="en-US" altLang="ko-KR" dirty="0"/>
              <a:t>on/off </a:t>
            </a:r>
            <a:r>
              <a:rPr lang="ko-KR" altLang="en-US" dirty="0"/>
              <a:t>상태가 표시되어야 함</a:t>
            </a:r>
          </a:p>
        </p:txBody>
      </p:sp>
      <p:cxnSp>
        <p:nvCxnSpPr>
          <p:cNvPr id="161" name="연결선: 꺾임 160">
            <a:extLst>
              <a:ext uri="{FF2B5EF4-FFF2-40B4-BE49-F238E27FC236}">
                <a16:creationId xmlns:a16="http://schemas.microsoft.com/office/drawing/2014/main" id="{773DB9EC-E37B-D044-BD85-022C9363B447}"/>
              </a:ext>
            </a:extLst>
          </p:cNvPr>
          <p:cNvCxnSpPr>
            <a:cxnSpLocks/>
            <a:stCxn id="158" idx="1"/>
          </p:cNvCxnSpPr>
          <p:nvPr/>
        </p:nvCxnSpPr>
        <p:spPr>
          <a:xfrm rot="10800000">
            <a:off x="8334378" y="5524503"/>
            <a:ext cx="1283705" cy="621427"/>
          </a:xfrm>
          <a:prstGeom prst="bentConnector3">
            <a:avLst>
              <a:gd name="adj1" fmla="val 50001"/>
            </a:avLst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3439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37062</TotalTime>
  <Words>246</Words>
  <Application>Microsoft Office PowerPoint</Application>
  <PresentationFormat>와이드스크린</PresentationFormat>
  <Paragraphs>151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HMI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가시화 프로그램 진행중</dc:title>
  <dc:creator>신 일규</dc:creator>
  <cp:lastModifiedBy>신 일규</cp:lastModifiedBy>
  <cp:revision>1866</cp:revision>
  <dcterms:created xsi:type="dcterms:W3CDTF">2021-02-09T10:17:08Z</dcterms:created>
  <dcterms:modified xsi:type="dcterms:W3CDTF">2023-09-21T02:33:42Z</dcterms:modified>
</cp:coreProperties>
</file>