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14" r:id="rId2"/>
    <p:sldId id="615" r:id="rId3"/>
    <p:sldId id="616" r:id="rId4"/>
    <p:sldId id="617" r:id="rId5"/>
    <p:sldId id="618" r:id="rId6"/>
    <p:sldId id="619" r:id="rId7"/>
    <p:sldId id="620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70722" autoAdjust="0"/>
  </p:normalViewPr>
  <p:slideViewPr>
    <p:cSldViewPr snapToGrid="0">
      <p:cViewPr varScale="1">
        <p:scale>
          <a:sx n="77" d="100"/>
          <a:sy n="77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T3_Real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</a:t>
            </a:r>
            <a:r>
              <a:rPr lang="ko-KR" altLang="en-US" dirty="0"/>
              <a:t>시작 엣지</a:t>
            </a:r>
            <a:r>
              <a:rPr lang="en-US" altLang="ko-KR" dirty="0"/>
              <a:t>" = {</a:t>
            </a:r>
          </a:p>
          <a:p>
            <a:r>
              <a:rPr lang="en-US" altLang="ko-KR" dirty="0"/>
              <a:t>        R1 &gt; R2;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</a:t>
            </a:r>
            <a:r>
              <a:rPr lang="ko-KR" altLang="en-US" dirty="0"/>
              <a:t>시작 푸쉬</a:t>
            </a:r>
            <a:r>
              <a:rPr lang="en-US" altLang="ko-KR" dirty="0"/>
              <a:t>" = {</a:t>
            </a:r>
          </a:p>
          <a:p>
            <a:r>
              <a:rPr lang="en-US" altLang="ko-KR" dirty="0"/>
              <a:t>        R1 &gt;&gt; R2;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</a:t>
            </a:r>
            <a:r>
              <a:rPr lang="ko-KR" altLang="en-US" dirty="0"/>
              <a:t>리셋 엣지</a:t>
            </a:r>
            <a:r>
              <a:rPr lang="en-US" altLang="ko-KR" dirty="0"/>
              <a:t>" = {</a:t>
            </a:r>
          </a:p>
          <a:p>
            <a:r>
              <a:rPr lang="en-US" altLang="ko-KR" dirty="0"/>
              <a:t>        R1 |&gt; R2;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</a:t>
            </a:r>
            <a:r>
              <a:rPr lang="ko-KR" altLang="en-US" dirty="0"/>
              <a:t>리셋 푸쉬</a:t>
            </a:r>
            <a:r>
              <a:rPr lang="en-US" altLang="ko-KR" dirty="0"/>
              <a:t>" = {</a:t>
            </a:r>
          </a:p>
          <a:p>
            <a:r>
              <a:rPr lang="en-US" altLang="ko-KR" dirty="0"/>
              <a:t>        R1 ||&gt; R2;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</a:t>
            </a:r>
            <a:r>
              <a:rPr lang="ko-KR" altLang="en-US" dirty="0"/>
              <a:t>시작 후 리셋</a:t>
            </a:r>
            <a:r>
              <a:rPr lang="en-US" altLang="ko-KR" dirty="0"/>
              <a:t>" = {</a:t>
            </a:r>
          </a:p>
          <a:p>
            <a:r>
              <a:rPr lang="en-US" altLang="ko-KR" dirty="0"/>
              <a:t>        R1 =&gt; R2;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</a:t>
            </a:r>
            <a:r>
              <a:rPr lang="ko-KR" altLang="en-US" dirty="0"/>
              <a:t>상호 리셋</a:t>
            </a:r>
            <a:r>
              <a:rPr lang="en-US" altLang="ko-KR" dirty="0"/>
              <a:t>" = {</a:t>
            </a:r>
          </a:p>
          <a:p>
            <a:r>
              <a:rPr lang="en-US" altLang="ko-KR" dirty="0"/>
              <a:t>        R1 &lt;||&gt; R2;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91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4228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Real </a:t>
            </a:r>
            <a:r>
              <a:rPr lang="ko-KR" altLang="en-US" dirty="0"/>
              <a:t>행위는 사각형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엣지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F1 = {</a:t>
            </a:r>
          </a:p>
          <a:p>
            <a:pPr marL="0" indent="0">
              <a:buNone/>
            </a:pPr>
            <a:r>
              <a:rPr lang="en-US" altLang="ko-KR" sz="1800" dirty="0"/>
              <a:t>        R1 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푸쉬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&gt;&gt;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9402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리셋 엣지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F1 = {</a:t>
            </a:r>
          </a:p>
          <a:p>
            <a:pPr marL="0" indent="0">
              <a:buNone/>
            </a:pPr>
            <a:r>
              <a:rPr lang="en-US" altLang="ko-KR" sz="1800" dirty="0"/>
              <a:t>        R1 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6596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리셋 푸쉬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||&gt;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0627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후 리셋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=&gt;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1718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상호 리셋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&lt;||&gt;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8913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25664</TotalTime>
  <Words>419</Words>
  <Application>Microsoft Office PowerPoint</Application>
  <PresentationFormat>와이드스크린</PresentationFormat>
  <Paragraphs>99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신그래픽체</vt:lpstr>
      <vt:lpstr>현대하모니 M</vt:lpstr>
      <vt:lpstr>Arial</vt:lpstr>
      <vt:lpstr>Office 테마</vt:lpstr>
      <vt:lpstr>DS Unit Test</vt:lpstr>
      <vt:lpstr>시작 엣지 </vt:lpstr>
      <vt:lpstr>시작 푸쉬</vt:lpstr>
      <vt:lpstr>리셋 엣지 </vt:lpstr>
      <vt:lpstr>리셋 푸쉬</vt:lpstr>
      <vt:lpstr>시작 후 리셋</vt:lpstr>
      <vt:lpstr>상호 리셋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616</cp:revision>
  <cp:lastPrinted>2022-02-14T05:59:14Z</cp:lastPrinted>
  <dcterms:created xsi:type="dcterms:W3CDTF">2021-12-21T01:04:53Z</dcterms:created>
  <dcterms:modified xsi:type="dcterms:W3CDTF">2022-11-09T08:12:05Z</dcterms:modified>
</cp:coreProperties>
</file>