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1"/>
  </p:notesMasterIdLst>
  <p:handoutMasterIdLst>
    <p:handoutMasterId r:id="rId22"/>
  </p:handoutMasterIdLst>
  <p:sldIdLst>
    <p:sldId id="614" r:id="rId2"/>
    <p:sldId id="258" r:id="rId3"/>
    <p:sldId id="259" r:id="rId4"/>
    <p:sldId id="630" r:id="rId5"/>
    <p:sldId id="717" r:id="rId6"/>
    <p:sldId id="629" r:id="rId7"/>
    <p:sldId id="716" r:id="rId8"/>
    <p:sldId id="625" r:id="rId9"/>
    <p:sldId id="627" r:id="rId10"/>
    <p:sldId id="628" r:id="rId11"/>
    <p:sldId id="631" r:id="rId12"/>
    <p:sldId id="632" r:id="rId13"/>
    <p:sldId id="618" r:id="rId14"/>
    <p:sldId id="615" r:id="rId15"/>
    <p:sldId id="621" r:id="rId16"/>
    <p:sldId id="714" r:id="rId17"/>
    <p:sldId id="715" r:id="rId18"/>
    <p:sldId id="607" r:id="rId19"/>
    <p:sldId id="633" r:id="rId2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1" d="100"/>
          <a:sy n="111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2023-06-13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2023-06-13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2023-06-13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2023-06-13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2023-06-13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2023-06-13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2023-06-13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2023-06-13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2023-06-13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2023-06-13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2023-06-13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2023-06-13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2023-06-13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2023-06-13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2023-06-13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8250387" y="3981654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0002DFC-06DB-5F32-EB21-2D6DF916CB2E}"/>
              </a:ext>
            </a:extLst>
          </p:cNvPr>
          <p:cNvSpPr/>
          <p:nvPr/>
        </p:nvSpPr>
        <p:spPr>
          <a:xfrm>
            <a:off x="3941613" y="3981691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15BD835-DF4D-92B2-20EE-E079F839EBBE}"/>
              </a:ext>
            </a:extLst>
          </p:cNvPr>
          <p:cNvSpPr/>
          <p:nvPr/>
        </p:nvSpPr>
        <p:spPr>
          <a:xfrm>
            <a:off x="5921255" y="399883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107" idx="3"/>
            <a:endCxn id="91" idx="1"/>
          </p:cNvCxnSpPr>
          <p:nvPr/>
        </p:nvCxnSpPr>
        <p:spPr>
          <a:xfrm flipV="1">
            <a:off x="6768997" y="4229345"/>
            <a:ext cx="1481390" cy="17178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4789355" y="4229382"/>
            <a:ext cx="1131900" cy="17141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8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1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34335</TotalTime>
  <Words>637</Words>
  <Application>Microsoft Office PowerPoint</Application>
  <PresentationFormat>와이드스크린</PresentationFormat>
  <Paragraphs>206</Paragraphs>
  <Slides>19</Slides>
  <Notes>1</Notes>
  <HiddenSlides>17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S111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891</cp:revision>
  <cp:lastPrinted>2022-02-14T05:59:14Z</cp:lastPrinted>
  <dcterms:created xsi:type="dcterms:W3CDTF">2021-12-21T01:04:53Z</dcterms:created>
  <dcterms:modified xsi:type="dcterms:W3CDTF">2023-06-13T09:52:33Z</dcterms:modified>
</cp:coreProperties>
</file>