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740" r:id="rId2"/>
    <p:sldId id="739" r:id="rId3"/>
    <p:sldId id="733" r:id="rId4"/>
    <p:sldId id="736" r:id="rId5"/>
    <p:sldId id="724" r:id="rId6"/>
    <p:sldId id="728" r:id="rId7"/>
    <p:sldId id="729" r:id="rId8"/>
    <p:sldId id="732" r:id="rId9"/>
    <p:sldId id="738" r:id="rId10"/>
    <p:sldId id="737" r:id="rId11"/>
    <p:sldId id="735" r:id="rId12"/>
    <p:sldId id="731" r:id="rId13"/>
    <p:sldId id="730" r:id="rId14"/>
    <p:sldId id="719" r:id="rId15"/>
    <p:sldId id="720" r:id="rId16"/>
    <p:sldId id="721" r:id="rId17"/>
    <p:sldId id="722" r:id="rId18"/>
    <p:sldId id="627" r:id="rId19"/>
    <p:sldId id="628" r:id="rId20"/>
    <p:sldId id="631" r:id="rId21"/>
    <p:sldId id="632" r:id="rId22"/>
    <p:sldId id="618" r:id="rId23"/>
    <p:sldId id="615" r:id="rId24"/>
    <p:sldId id="621" r:id="rId25"/>
    <p:sldId id="714" r:id="rId26"/>
    <p:sldId id="715" r:id="rId27"/>
    <p:sldId id="607" r:id="rId28"/>
    <p:sldId id="633" r:id="rId2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6863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43916</TotalTime>
  <Words>3994</Words>
  <Application>Microsoft Office PowerPoint</Application>
  <PresentationFormat>와이드스크린</PresentationFormat>
  <Paragraphs>1217</Paragraphs>
  <Slides>28</Slides>
  <Notes>10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KIT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1294</cp:revision>
  <cp:lastPrinted>2022-02-14T05:59:14Z</cp:lastPrinted>
  <dcterms:created xsi:type="dcterms:W3CDTF">2021-12-21T01:04:53Z</dcterms:created>
  <dcterms:modified xsi:type="dcterms:W3CDTF">2023-10-04T09:21:30Z</dcterms:modified>
</cp:coreProperties>
</file>