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81A9B-399D-5839-FE7A-6E4C4F1DA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8A2276-1C11-8FEE-797C-BEE6A7286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0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6" y="10458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266205" y="453634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317557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53376" y="153964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004560" y="3768040"/>
            <a:ext cx="0" cy="768306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2576</TotalTime>
  <Words>27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189</cp:revision>
  <dcterms:created xsi:type="dcterms:W3CDTF">2022-04-27T02:13:37Z</dcterms:created>
  <dcterms:modified xsi:type="dcterms:W3CDTF">2023-10-04T07:33:14Z</dcterms:modified>
</cp:coreProperties>
</file>