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FBB5E-8EDB-C4A1-58AE-FB3856BC75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CVRemove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F5B75-9049-342F-C90A-4EE5B598FB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19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6" y="10458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266205" y="453634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317557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53376" y="153964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 REMOVE]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004560" y="3768040"/>
            <a:ext cx="0" cy="768306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2576</TotalTime>
  <Words>29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CVRemove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188</cp:revision>
  <dcterms:created xsi:type="dcterms:W3CDTF">2022-04-27T02:13:37Z</dcterms:created>
  <dcterms:modified xsi:type="dcterms:W3CDTF">2023-10-04T07:33:25Z</dcterms:modified>
</cp:coreProperties>
</file>