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Single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5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050" dirty="0">
                <a:ea typeface="현대하모니 M" panose="02020603020101020101"/>
              </a:rPr>
              <a:t>[</a:t>
            </a:r>
            <a:r>
              <a:rPr lang="en-US" altLang="ko-KR" sz="1050" dirty="0"/>
              <a:t>SpringPower </a:t>
            </a:r>
            <a:r>
              <a:rPr lang="en-US" altLang="ko-KR" sz="1050" dirty="0">
                <a:ea typeface="현대하모니 M" panose="02020603020101020101"/>
              </a:rPr>
              <a:t>~ </a:t>
            </a:r>
            <a:r>
              <a:rPr lang="en-US" altLang="ko-KR" sz="1050" dirty="0"/>
              <a:t>SensorRET</a:t>
            </a:r>
            <a:r>
              <a:rPr lang="en-US" altLang="ko-KR" sz="1050" dirty="0">
                <a:ea typeface="현대하모니 M" panose="02020603020101020101"/>
              </a:rPr>
              <a:t>]</a:t>
            </a:r>
            <a:endParaRPr lang="ko-KR" altLang="en-US" sz="105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E57585-8711-8199-ABE8-A80C0B1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F4C4-B5D6-6C40-EF52-EFD26C6A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</a:t>
            </a:r>
            <a:r>
              <a:rPr lang="en-US" altLang="ko-KR" sz="1100" dirty="0"/>
              <a:t>ValveADV </a:t>
            </a:r>
            <a:r>
              <a:rPr lang="en-US" altLang="ko-KR" sz="1100" dirty="0">
                <a:ea typeface="현대하모니 M" panose="02020603020101020101"/>
              </a:rPr>
              <a:t>~ </a:t>
            </a:r>
            <a:r>
              <a:rPr lang="en-US" altLang="ko-KR" sz="1100" dirty="0"/>
              <a:t>ValveADV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5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050" dirty="0">
                <a:ea typeface="현대하모니 M" panose="02020603020101020101"/>
              </a:rPr>
              <a:t>[</a:t>
            </a:r>
            <a:r>
              <a:rPr lang="en-US" altLang="ko-KR" sz="1050" dirty="0"/>
              <a:t>SpringPower </a:t>
            </a:r>
            <a:r>
              <a:rPr lang="en-US" altLang="ko-KR" sz="1050" dirty="0">
                <a:ea typeface="현대하모니 M" panose="02020603020101020101"/>
              </a:rPr>
              <a:t>~ </a:t>
            </a:r>
            <a:r>
              <a:rPr lang="en-US" altLang="ko-KR" sz="1050" dirty="0"/>
              <a:t>SpringPower</a:t>
            </a:r>
            <a:r>
              <a:rPr lang="en-US" altLang="ko-KR" sz="1050" dirty="0">
                <a:ea typeface="현대하모니 M" panose="02020603020101020101"/>
              </a:rPr>
              <a:t>]</a:t>
            </a:r>
            <a:endParaRPr lang="ko-KR" altLang="en-US" sz="105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E57585-8711-8199-ABE8-A80C0B1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F4C4-B5D6-6C40-EF52-EFD26C6A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6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25826</TotalTime>
  <Words>46</Words>
  <Application>Microsoft Office PowerPoint</Application>
  <PresentationFormat>와이드스크린</PresentationFormat>
  <Paragraphs>28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Single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619</cp:revision>
  <cp:lastPrinted>2022-02-14T05:59:14Z</cp:lastPrinted>
  <dcterms:created xsi:type="dcterms:W3CDTF">2021-12-21T01:04:53Z</dcterms:created>
  <dcterms:modified xsi:type="dcterms:W3CDTF">2023-10-04T07:33:42Z</dcterms:modified>
</cp:coreProperties>
</file>