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614" r:id="rId2"/>
    <p:sldId id="731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>
        <p:scale>
          <a:sx n="100" d="100"/>
          <a:sy n="100" d="100"/>
        </p:scale>
        <p:origin x="99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AE19A6-A56D-32BA-2597-7C1203FE8BCF}"/>
              </a:ext>
            </a:extLst>
          </p:cNvPr>
          <p:cNvGrpSpPr/>
          <p:nvPr/>
        </p:nvGrpSpPr>
        <p:grpSpPr>
          <a:xfrm>
            <a:off x="544072" y="1788038"/>
            <a:ext cx="5282180" cy="2917639"/>
            <a:chOff x="544072" y="1788038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544072" y="1788038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076198" y="2310260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A $ADV</a:t>
              </a:r>
              <a:endParaRPr lang="ko-KR" altLang="en-US" sz="105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FE4B50-67C3-D5B9-E141-898FAF785C12}"/>
                </a:ext>
              </a:extLst>
            </p:cNvPr>
            <p:cNvSpPr/>
            <p:nvPr/>
          </p:nvSpPr>
          <p:spPr>
            <a:xfrm>
              <a:off x="4213608" y="3268354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A $RET</a:t>
              </a:r>
              <a:endParaRPr lang="ko-KR" altLang="en-US" sz="105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C3CBBDC-253E-C550-CA71-CA00A7C506C3}"/>
                </a:ext>
              </a:extLst>
            </p:cNvPr>
            <p:cNvCxnSpPr>
              <a:stCxn id="35" idx="6"/>
              <a:endCxn id="9" idx="1"/>
            </p:cNvCxnSpPr>
            <p:nvPr/>
          </p:nvCxnSpPr>
          <p:spPr>
            <a:xfrm>
              <a:off x="2834976" y="2559841"/>
              <a:ext cx="1489752" cy="7816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38309</TotalTime>
  <Words>21</Words>
  <Application>Microsoft Office PowerPoint</Application>
  <PresentationFormat>와이드스크린</PresentationFormat>
  <Paragraphs>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test</vt:lpstr>
      <vt:lpstr>컨베이어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1058</cp:revision>
  <cp:lastPrinted>2022-02-14T05:59:14Z</cp:lastPrinted>
  <dcterms:created xsi:type="dcterms:W3CDTF">2021-12-21T01:04:53Z</dcterms:created>
  <dcterms:modified xsi:type="dcterms:W3CDTF">2023-10-04T09:00:09Z</dcterms:modified>
</cp:coreProperties>
</file>