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 varScale="1">
        <p:scale>
          <a:sx n="88" d="100"/>
          <a:sy n="88" d="100"/>
        </p:scale>
        <p:origin x="14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T1_System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93526"/>
          </a:xfrm>
        </p:spPr>
        <p:txBody>
          <a:bodyPr>
            <a:normAutofit/>
          </a:bodyPr>
          <a:lstStyle/>
          <a:p>
            <a:r>
              <a:rPr lang="ko-KR" altLang="en-US" dirty="0"/>
              <a:t>확장자(.pptx)를 제외한 파일이름이 DsSystem 이름입니다.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pptx</a:t>
            </a:r>
            <a:r>
              <a:rPr lang="ko-KR" altLang="en-US" dirty="0"/>
              <a:t> 파일은 하나의 </a:t>
            </a:r>
            <a:r>
              <a:rPr lang="en-US" altLang="ko-KR" dirty="0"/>
              <a:t>DsSystem </a:t>
            </a:r>
            <a:r>
              <a:rPr lang="ko-KR" altLang="en-US" dirty="0"/>
              <a:t>을 정의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730469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</a:t>
            </a:r>
          </a:p>
          <a:p>
            <a:pPr algn="ctr"/>
            <a:r>
              <a:rPr lang="en-US" altLang="ko-KR" sz="1600" dirty="0"/>
              <a:t>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</a:t>
            </a:r>
          </a:p>
          <a:p>
            <a:pPr algn="ctr"/>
            <a:r>
              <a:rPr lang="en-US" altLang="ko-KR" sz="1600" dirty="0"/>
              <a:t>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EEDB368B-28D1-B422-F437-FA7DC7D95CC8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</a:t>
            </a:r>
          </a:p>
          <a:p>
            <a:pPr algn="ctr"/>
            <a:r>
              <a:rPr lang="en-US" altLang="ko-KR" sz="1600" dirty="0"/>
              <a:t>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81F597C7-A704-C79D-38FF-D833F1FB20FC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</a:t>
            </a:r>
          </a:p>
          <a:p>
            <a:pPr algn="ctr"/>
            <a:r>
              <a:rPr lang="en-US" altLang="ko-KR" sz="1600" dirty="0"/>
              <a:t>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25662</TotalTime>
  <Words>94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T1_System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594</cp:revision>
  <cp:lastPrinted>2022-02-14T05:59:14Z</cp:lastPrinted>
  <dcterms:created xsi:type="dcterms:W3CDTF">2021-12-21T01:04:53Z</dcterms:created>
  <dcterms:modified xsi:type="dcterms:W3CDTF">2024-05-12T14:39:09Z</dcterms:modified>
</cp:coreProperties>
</file>