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9"/>
  </p:notesMasterIdLst>
  <p:handoutMasterIdLst>
    <p:handoutMasterId r:id="rId20"/>
  </p:handoutMasterIdLst>
  <p:sldIdLst>
    <p:sldId id="614" r:id="rId2"/>
    <p:sldId id="258" r:id="rId3"/>
    <p:sldId id="259" r:id="rId4"/>
    <p:sldId id="630" r:id="rId5"/>
    <p:sldId id="629" r:id="rId6"/>
    <p:sldId id="625" r:id="rId7"/>
    <p:sldId id="627" r:id="rId8"/>
    <p:sldId id="628" r:id="rId9"/>
    <p:sldId id="631" r:id="rId10"/>
    <p:sldId id="632" r:id="rId11"/>
    <p:sldId id="618" r:id="rId12"/>
    <p:sldId id="615" r:id="rId13"/>
    <p:sldId id="621" r:id="rId14"/>
    <p:sldId id="622" r:id="rId15"/>
    <p:sldId id="713" r:id="rId16"/>
    <p:sldId id="607" r:id="rId17"/>
    <p:sldId id="633" r:id="rId1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2023-01-27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2152650" y="726379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R[airOn1]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R[airOn2]</a:t>
            </a:r>
          </a:p>
          <a:p>
            <a:pPr algn="ctr"/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D[leakOn]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D[waterLowErr]</a:t>
            </a:r>
            <a:endParaRPr lang="ko-KR" altLang="en-US" sz="110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84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57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31056</TotalTime>
  <Words>628</Words>
  <Application>Microsoft Office PowerPoint</Application>
  <PresentationFormat>와이드스크린</PresentationFormat>
  <Paragraphs>185</Paragraphs>
  <Slides>17</Slides>
  <Notes>1</Notes>
  <HiddenSlides>14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S101</vt:lpstr>
      <vt:lpstr>S102</vt:lpstr>
      <vt:lpstr>F</vt:lpstr>
      <vt:lpstr>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793</cp:revision>
  <cp:lastPrinted>2022-02-14T05:59:14Z</cp:lastPrinted>
  <dcterms:created xsi:type="dcterms:W3CDTF">2021-12-21T01:04:53Z</dcterms:created>
  <dcterms:modified xsi:type="dcterms:W3CDTF">2023-01-27T08:42:19Z</dcterms:modified>
</cp:coreProperties>
</file>