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35" r:id="rId2"/>
    <p:sldId id="632" r:id="rId3"/>
    <p:sldId id="629" r:id="rId4"/>
    <p:sldId id="631" r:id="rId5"/>
    <p:sldId id="630" r:id="rId6"/>
    <p:sldId id="633" r:id="rId7"/>
    <p:sldId id="626" r:id="rId8"/>
    <p:sldId id="627" r:id="rId9"/>
    <p:sldId id="628" r:id="rId10"/>
    <p:sldId id="636" r:id="rId11"/>
    <p:sldId id="625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7424619" y="2160553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867591" y="-552394"/>
            <a:ext cx="223889" cy="5649782"/>
          </a:xfrm>
          <a:prstGeom prst="bentConnector3">
            <a:avLst>
              <a:gd name="adj1" fmla="val 202104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-78033" y="4527503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2810965" y="4501069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537286" y="4368726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16200000" flipH="1">
            <a:off x="5140782" y="986279"/>
            <a:ext cx="119059" cy="4780610"/>
          </a:xfrm>
          <a:prstGeom prst="bentConnector3">
            <a:avLst>
              <a:gd name="adj1" fmla="val -192006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4958CD-A5CB-4BEC-1D8E-B685A798984D}"/>
              </a:ext>
            </a:extLst>
          </p:cNvPr>
          <p:cNvSpPr/>
          <p:nvPr/>
        </p:nvSpPr>
        <p:spPr>
          <a:xfrm>
            <a:off x="7210810" y="343611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45A651BF-BC83-69C5-F4A7-49FBB426FA5D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PIN1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AD2397-E0B2-2828-11AD-2AEF431E43F7}"/>
              </a:ext>
            </a:extLst>
          </p:cNvPr>
          <p:cNvGrpSpPr/>
          <p:nvPr/>
        </p:nvGrpSpPr>
        <p:grpSpPr>
          <a:xfrm>
            <a:off x="8788545" y="3548058"/>
            <a:ext cx="2070340" cy="2473230"/>
            <a:chOff x="8788545" y="3548058"/>
            <a:chExt cx="2070340" cy="24732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FFF6915-B4FA-415B-8BD5-68627273DEC7}"/>
                </a:ext>
              </a:extLst>
            </p:cNvPr>
            <p:cNvGrpSpPr/>
            <p:nvPr/>
          </p:nvGrpSpPr>
          <p:grpSpPr>
            <a:xfrm>
              <a:off x="8788545" y="3548058"/>
              <a:ext cx="2070340" cy="2473230"/>
              <a:chOff x="8788545" y="3548058"/>
              <a:chExt cx="2070340" cy="247323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041F-7D5A-95AB-4D8B-DD342E08D945}"/>
                  </a:ext>
                </a:extLst>
              </p:cNvPr>
              <p:cNvSpPr/>
              <p:nvPr/>
            </p:nvSpPr>
            <p:spPr>
              <a:xfrm>
                <a:off x="8788545" y="3548058"/>
                <a:ext cx="2070340" cy="247323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</a:t>
                </a:r>
                <a:endParaRPr lang="ko-KR" altLang="en-US" sz="1100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EA60632-11A1-99E4-1D24-C238F35F3EFF}"/>
                  </a:ext>
                </a:extLst>
              </p:cNvPr>
              <p:cNvSpPr/>
              <p:nvPr/>
            </p:nvSpPr>
            <p:spPr>
              <a:xfrm>
                <a:off x="9984432" y="4501069"/>
                <a:ext cx="755650" cy="13081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>
                    <a:solidFill>
                      <a:schemeClr val="tx1"/>
                    </a:solidFill>
                  </a:rPr>
                  <a:t>PIN1.DOWN</a:t>
                </a:r>
                <a:endParaRPr lang="ko-KR" altLang="en-US" sz="1050" dirty="0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CF8B78A-E617-4CBA-FB3F-D6EDD6C7D0CD}"/>
                </a:ext>
              </a:extLst>
            </p:cNvPr>
            <p:cNvSpPr/>
            <p:nvPr/>
          </p:nvSpPr>
          <p:spPr>
            <a:xfrm>
              <a:off x="9036051" y="4254500"/>
              <a:ext cx="755650" cy="13081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PIN1.UP</a:t>
              </a:r>
              <a:endParaRPr lang="ko-KR" altLang="en-US" sz="1050" dirty="0"/>
            </a:p>
          </p:txBody>
        </p:sp>
      </p:grp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32E8FDD3-608D-2966-8ECF-2909148E0A92}"/>
              </a:ext>
            </a:extLst>
          </p:cNvPr>
          <p:cNvSpPr/>
          <p:nvPr/>
        </p:nvSpPr>
        <p:spPr>
          <a:xfrm>
            <a:off x="4103520" y="3409111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BBB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C3343768-FF83-2F94-0388-55490E5580E5}"/>
              </a:ext>
            </a:extLst>
          </p:cNvPr>
          <p:cNvSpPr/>
          <p:nvPr/>
        </p:nvSpPr>
        <p:spPr>
          <a:xfrm>
            <a:off x="5863849" y="-151724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CCC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A39D28FB-7573-000B-8395-3753A2D4FA89}"/>
              </a:ext>
            </a:extLst>
          </p:cNvPr>
          <p:cNvSpPr/>
          <p:nvPr/>
        </p:nvSpPr>
        <p:spPr>
          <a:xfrm>
            <a:off x="3803558" y="592000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순서도: 다른 페이지 연결선 34">
            <a:extLst>
              <a:ext uri="{FF2B5EF4-FFF2-40B4-BE49-F238E27FC236}">
                <a16:creationId xmlns:a16="http://schemas.microsoft.com/office/drawing/2014/main" id="{6BDDBF30-1236-DA19-E5DD-06F3CEB22662}"/>
              </a:ext>
            </a:extLst>
          </p:cNvPr>
          <p:cNvSpPr/>
          <p:nvPr/>
        </p:nvSpPr>
        <p:spPr>
          <a:xfrm>
            <a:off x="9286875" y="2085975"/>
            <a:ext cx="1009650" cy="14620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asdasd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301855" y="2964864"/>
            <a:ext cx="1498002" cy="153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374224" y="714145"/>
            <a:ext cx="1315101" cy="42079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553775" y="3475654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40133</TotalTime>
  <Words>1061</Words>
  <Application>Microsoft Office PowerPoint</Application>
  <PresentationFormat>와이드스크린</PresentationFormat>
  <Paragraphs>305</Paragraphs>
  <Slides>11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$Shift</vt:lpstr>
      <vt:lpstr>$Pin</vt:lpstr>
      <vt:lpstr>$Clamp</vt:lpstr>
      <vt:lpstr>$Latch</vt:lpstr>
      <vt:lpstr>$Ex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315</cp:revision>
  <cp:lastPrinted>2022-09-27T05:19:19Z</cp:lastPrinted>
  <dcterms:created xsi:type="dcterms:W3CDTF">2022-09-14T04:09:33Z</dcterms:created>
  <dcterms:modified xsi:type="dcterms:W3CDTF">2022-10-31T10:39:25Z</dcterms:modified>
</cp:coreProperties>
</file>