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custDataLst>
    <p:tags r:id="rId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52" d="100"/>
          <a:sy n="52" d="100"/>
        </p:scale>
        <p:origin x="96" y="3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2025-01-17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8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242F4-8508-DDB8-A464-1E2E09F8D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EBD04-6172-DC84-7B1B-3B77445F5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260F3-D021-ADA5-2163-DE4099DC99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91305" y="3429000"/>
            <a:ext cx="12539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E.Parser.FS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AB388-D8D2-6C3D-B413-927E309295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83810" y="2056727"/>
            <a:ext cx="84023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E.Core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04C3F-1A56-F8C2-1DA7-9EE6B728AE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28915" y="1449108"/>
            <a:ext cx="131638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E.Common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9502-0705-B4D6-A927-38A5A1DDE5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10809" y="2662620"/>
            <a:ext cx="98623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E.Parser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6A6ED1-97B7-7739-4B74-EBB002C5E58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7287108" y="1818440"/>
            <a:ext cx="16817" cy="2382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82EBEB-E12D-F02C-F45B-769EAA3C71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303925" y="2426059"/>
            <a:ext cx="0" cy="2365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825C4B-DA27-06D3-F5BE-F234A8649AB8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7303925" y="3031952"/>
            <a:ext cx="14379" cy="3970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2128C-B02D-A959-6964-C44A71C9F77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634347" y="4353148"/>
            <a:ext cx="175881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E.CodeGenCPU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66C15A-9090-BF9C-79B9-C4C3F5320A89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5513755" y="3798332"/>
            <a:ext cx="1804549" cy="5548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4929DE-DFF7-4C4C-0331-57FDAAF57AF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909925" y="3429000"/>
            <a:ext cx="259398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PLC.CodeGen.Common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5F1BC2-C086-9ADD-3F6F-B83112BFE12D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5206915" y="3798332"/>
            <a:ext cx="306840" cy="5548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3D1ACC-5E0A-5326-D9FD-669915A1B81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318304" y="4353148"/>
            <a:ext cx="17604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E.CodeGenHMI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80DD37-163A-EFE0-81BD-F52D4B6CDADB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>
            <a:off x="7318304" y="3798332"/>
            <a:ext cx="880209" cy="5548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1DF43BB-B0B7-EC02-99B6-1EBFB60C1033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5206915" y="3798332"/>
            <a:ext cx="2991598" cy="5548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63FA0D-B658-D48E-114B-9679E10A109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153459" y="5434676"/>
            <a:ext cx="16995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E.CodeGenPLC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8737F8-F734-E757-1A30-5B7BF7EAECF6}"/>
              </a:ext>
            </a:extLst>
          </p:cNvPr>
          <p:cNvCxnSpPr>
            <a:cxnSpLocks/>
            <a:stCxn id="16" idx="2"/>
            <a:endCxn id="49" idx="0"/>
          </p:cNvCxnSpPr>
          <p:nvPr/>
        </p:nvCxnSpPr>
        <p:spPr>
          <a:xfrm>
            <a:off x="5513755" y="4722480"/>
            <a:ext cx="1489456" cy="7121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9EFEE1-E11D-CA61-3345-78E551BBB59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210981" y="4353148"/>
            <a:ext cx="186781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PLC.CodeGen.LS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0122ABC-4CCF-9D29-954F-F11269215C55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>
            <a:off x="3144891" y="4722480"/>
            <a:ext cx="3858320" cy="7121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FF4EFAB-0C69-3800-812D-81069E27D354}"/>
              </a:ext>
            </a:extLst>
          </p:cNvPr>
          <p:cNvCxnSpPr>
            <a:cxnSpLocks/>
            <a:stCxn id="21" idx="2"/>
            <a:endCxn id="54" idx="0"/>
          </p:cNvCxnSpPr>
          <p:nvPr/>
        </p:nvCxnSpPr>
        <p:spPr>
          <a:xfrm flipH="1">
            <a:off x="3144891" y="3798332"/>
            <a:ext cx="2062024" cy="5548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1CBBA6A9-8599-41AA-644D-02121E282819}"/>
              </a:ext>
            </a:extLst>
          </p:cNvPr>
          <p:cNvCxnSpPr>
            <a:cxnSpLocks/>
            <a:stCxn id="4" idx="1"/>
            <a:endCxn id="21" idx="0"/>
          </p:cNvCxnSpPr>
          <p:nvPr/>
        </p:nvCxnSpPr>
        <p:spPr>
          <a:xfrm rot="10800000" flipV="1">
            <a:off x="5206916" y="2241392"/>
            <a:ext cx="1676895" cy="118760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8477B17-94D3-CB9F-BC00-DF89387D292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57686" y="4353148"/>
            <a:ext cx="1002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PLC.HW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5ABF957-EC5D-C113-732A-C8F87770D2B2}"/>
              </a:ext>
            </a:extLst>
          </p:cNvPr>
          <p:cNvCxnSpPr>
            <a:cxnSpLocks/>
            <a:stCxn id="21" idx="2"/>
            <a:endCxn id="71" idx="0"/>
          </p:cNvCxnSpPr>
          <p:nvPr/>
        </p:nvCxnSpPr>
        <p:spPr>
          <a:xfrm flipH="1">
            <a:off x="1458785" y="3798332"/>
            <a:ext cx="3748130" cy="5548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29EB512-C5B6-D2DB-D912-1D3824CF99C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282619" y="5434676"/>
            <a:ext cx="79380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E.CPU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6A1C4BC-EF74-E2AB-A31F-8BDF26506756}"/>
              </a:ext>
            </a:extLst>
          </p:cNvPr>
          <p:cNvCxnSpPr>
            <a:cxnSpLocks/>
            <a:stCxn id="16" idx="2"/>
            <a:endCxn id="76" idx="0"/>
          </p:cNvCxnSpPr>
          <p:nvPr/>
        </p:nvCxnSpPr>
        <p:spPr>
          <a:xfrm>
            <a:off x="5513755" y="4722480"/>
            <a:ext cx="3165768" cy="7121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890841-DC51-71EF-6939-FB4AB024C663}"/>
              </a:ext>
            </a:extLst>
          </p:cNvPr>
          <p:cNvCxnSpPr>
            <a:cxnSpLocks/>
            <a:stCxn id="33" idx="2"/>
            <a:endCxn id="76" idx="0"/>
          </p:cNvCxnSpPr>
          <p:nvPr/>
        </p:nvCxnSpPr>
        <p:spPr>
          <a:xfrm>
            <a:off x="8198513" y="4722480"/>
            <a:ext cx="481010" cy="7121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F57F543-64CA-72A4-5069-049913F8E8E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728747" y="5434676"/>
            <a:ext cx="76174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E.Info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E2FA3E-A889-991E-D44B-D0B9FF446762}"/>
              </a:ext>
            </a:extLst>
          </p:cNvPr>
          <p:cNvCxnSpPr>
            <a:cxnSpLocks/>
            <a:stCxn id="16" idx="2"/>
            <a:endCxn id="82" idx="0"/>
          </p:cNvCxnSpPr>
          <p:nvPr/>
        </p:nvCxnSpPr>
        <p:spPr>
          <a:xfrm flipH="1">
            <a:off x="5109621" y="4722480"/>
            <a:ext cx="404134" cy="7121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A566D62-8378-D28F-ED7A-522E4C06607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289850" y="6229517"/>
            <a:ext cx="109196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E.Rutime</a:t>
            </a:r>
            <a:endParaRPr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FF4EE7F-0BFA-15EC-6691-F978FE4387C0}"/>
              </a:ext>
            </a:extLst>
          </p:cNvPr>
          <p:cNvCxnSpPr>
            <a:cxnSpLocks/>
            <a:stCxn id="76" idx="2"/>
            <a:endCxn id="90" idx="0"/>
          </p:cNvCxnSpPr>
          <p:nvPr/>
        </p:nvCxnSpPr>
        <p:spPr>
          <a:xfrm>
            <a:off x="8679523" y="5804008"/>
            <a:ext cx="156310" cy="4255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8BBF963-7402-0B49-F534-FE9FF980217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559732" y="5434676"/>
            <a:ext cx="620683" cy="24622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IO.Core</a:t>
            </a:r>
            <a:endParaRPr lang="ko-KR" altLang="en-US" sz="10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6B0BF3D-F9C6-6B04-A301-9F5BFD521BEE}"/>
              </a:ext>
            </a:extLst>
          </p:cNvPr>
          <p:cNvCxnSpPr>
            <a:cxnSpLocks/>
            <a:stCxn id="94" idx="2"/>
            <a:endCxn id="90" idx="0"/>
          </p:cNvCxnSpPr>
          <p:nvPr/>
        </p:nvCxnSpPr>
        <p:spPr>
          <a:xfrm flipH="1">
            <a:off x="8835833" y="5680897"/>
            <a:ext cx="1034241" cy="54862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EC777C7-CDB7-5C45-9C71-F6941D46690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499669" y="4909757"/>
            <a:ext cx="1207382" cy="24622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Dual.Common.DB</a:t>
            </a:r>
            <a:endParaRPr lang="ko-KR" altLang="en-US" sz="10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C9517F-C663-66B3-AB58-899A56B829EE}"/>
              </a:ext>
            </a:extLst>
          </p:cNvPr>
          <p:cNvCxnSpPr>
            <a:cxnSpLocks/>
            <a:stCxn id="97" idx="3"/>
            <a:endCxn id="82" idx="1"/>
          </p:cNvCxnSpPr>
          <p:nvPr/>
        </p:nvCxnSpPr>
        <p:spPr>
          <a:xfrm>
            <a:off x="2707051" y="5032868"/>
            <a:ext cx="2021696" cy="5864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EA820C8-AC5D-4E21-1B7D-BBD21308954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490444" y="1122652"/>
            <a:ext cx="1475084" cy="24622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Dual.Common.Core.FS</a:t>
            </a:r>
            <a:endParaRPr lang="ko-KR" altLang="en-US" sz="10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7009036-F453-4060-FE4A-EAE3D7A69B00}"/>
              </a:ext>
            </a:extLst>
          </p:cNvPr>
          <p:cNvCxnSpPr>
            <a:cxnSpLocks/>
            <a:stCxn id="107" idx="3"/>
            <a:endCxn id="5" idx="1"/>
          </p:cNvCxnSpPr>
          <p:nvPr/>
        </p:nvCxnSpPr>
        <p:spPr>
          <a:xfrm>
            <a:off x="4965528" y="1245763"/>
            <a:ext cx="1663387" cy="3880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B488778-C9B5-3FEF-FF7A-B9208E2DCBB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490444" y="1562879"/>
            <a:ext cx="1487908" cy="400110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Dual.Common.Base.CS</a:t>
            </a:r>
          </a:p>
          <a:p>
            <a:r>
              <a:rPr lang="en-US" altLang="ko-KR" sz="1000" dirty="0"/>
              <a:t>Dual.Common.Base.FS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2720EEF-6217-DA7B-6143-ECF7BFB6ECB1}"/>
              </a:ext>
            </a:extLst>
          </p:cNvPr>
          <p:cNvCxnSpPr>
            <a:cxnSpLocks/>
            <a:stCxn id="110" idx="3"/>
            <a:endCxn id="4" idx="1"/>
          </p:cNvCxnSpPr>
          <p:nvPr/>
        </p:nvCxnSpPr>
        <p:spPr>
          <a:xfrm>
            <a:off x="4978352" y="1762934"/>
            <a:ext cx="1905458" cy="4784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596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1D725F-3F22-5524-1248-21672BCA48D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30332" y="1983422"/>
            <a:ext cx="1200572" cy="3965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56354" y="2523643"/>
            <a:ext cx="71205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IXgxVar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09881" y="1455896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34628" y="1472828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05672" y="3345459"/>
            <a:ext cx="101341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IXgxVar&lt;'T&gt;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5773" y="2825975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0112381" y="2769864"/>
            <a:ext cx="1" cy="57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77824" y="1702117"/>
            <a:ext cx="1663426" cy="112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77" idx="2"/>
            <a:endCxn id="6" idx="0"/>
          </p:cNvCxnSpPr>
          <p:nvPr/>
        </p:nvCxnSpPr>
        <p:spPr>
          <a:xfrm flipH="1">
            <a:off x="10112381" y="2060019"/>
            <a:ext cx="1317325" cy="4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678478" y="5288839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XgxVar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10112382" y="3591680"/>
            <a:ext cx="35135" cy="16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7757078" y="1719049"/>
            <a:ext cx="2390439" cy="35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57078" y="1719049"/>
            <a:ext cx="2355303" cy="8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709912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7744010" y="964303"/>
            <a:ext cx="13068" cy="50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386472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379605" y="480294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19432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963812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68750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963812" y="3047231"/>
            <a:ext cx="1712573" cy="14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92970" y="2801010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2676385" y="3047231"/>
            <a:ext cx="2209930" cy="17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934520" y="2798685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4328218" y="3044906"/>
            <a:ext cx="558097" cy="17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>
            <a:off x="877824" y="3072196"/>
            <a:ext cx="85988" cy="14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1528573" cy="111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 flipH="1">
            <a:off x="877824" y="1685182"/>
            <a:ext cx="269988" cy="114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308338" y="1444467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>
            <a:off x="3551353" y="1690688"/>
            <a:ext cx="776865" cy="110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3180406" cy="11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1099861" cy="4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89758" cy="49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457749" y="2722677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225476" y="3801977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7077470" y="2968898"/>
            <a:ext cx="880739" cy="8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7757078" y="1719049"/>
            <a:ext cx="201131" cy="20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22239" y="6168015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1" idx="2"/>
            <a:endCxn id="3" idx="0"/>
          </p:cNvCxnSpPr>
          <p:nvPr/>
        </p:nvCxnSpPr>
        <p:spPr>
          <a:xfrm>
            <a:off x="963812" y="5535876"/>
            <a:ext cx="2065137" cy="6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06509B-E517-25A2-AE38-E6C65F10B773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 flipH="1">
            <a:off x="4886314" y="5049165"/>
            <a:ext cx="1" cy="4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4B3DF-DD31-AC5A-2D30-C30C78FBD59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530287" y="5483314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D1ED98-84D5-1788-22E9-D71808E2A1F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306714" y="1685182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XGx PLC </a:t>
            </a:r>
            <a:r>
              <a:rPr lang="ko-KR" altLang="en-US" dirty="0"/>
              <a:t>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9F0643-D348-751B-682A-6DFFA5F8730F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 flipH="1">
            <a:off x="2676385" y="1719049"/>
            <a:ext cx="5080693" cy="10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E5DFFD-CD11-62EE-FB1E-6B1EAD89DFC3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600093" y="5535876"/>
            <a:ext cx="363719" cy="64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F3278BA-CA2C-C9C2-8700-BAF4B6CA1C7C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93409" y="6184487"/>
            <a:ext cx="154080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MemberVariable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7D50FA-9904-7EBF-4C7F-DE6DA0FDDF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0820304" y="2498743"/>
            <a:ext cx="1164101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4BFA072-7A8B-75CA-B646-C606FC5F0113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10112382" y="2744964"/>
            <a:ext cx="1289973" cy="60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4490C-8AEE-28E4-A8AD-7BD42622900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0951771" y="1813798"/>
            <a:ext cx="955869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8D7ED-8C93-13D1-D7C3-D254771B703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0951771" y="4264880"/>
            <a:ext cx="138377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906D651-9B1C-83C7-3CD4-3CE3325A5002}"/>
              </a:ext>
            </a:extLst>
          </p:cNvPr>
          <p:cNvCxnSpPr>
            <a:cxnSpLocks/>
            <a:stCxn id="136" idx="2"/>
            <a:endCxn id="27" idx="0"/>
          </p:cNvCxnSpPr>
          <p:nvPr/>
        </p:nvCxnSpPr>
        <p:spPr>
          <a:xfrm flipH="1">
            <a:off x="10147517" y="4511101"/>
            <a:ext cx="1496143" cy="77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44A196-AE5D-88AA-13D8-507E32D49419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974639" y="1446604"/>
            <a:ext cx="219986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TimerCounterBaseStruct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1D5617-8832-C62B-84A5-548EFCAEBBA5}"/>
              </a:ext>
            </a:extLst>
          </p:cNvPr>
          <p:cNvCxnSpPr>
            <a:cxnSpLocks/>
            <a:stCxn id="102" idx="2"/>
            <a:endCxn id="14" idx="0"/>
          </p:cNvCxnSpPr>
          <p:nvPr/>
        </p:nvCxnSpPr>
        <p:spPr>
          <a:xfrm>
            <a:off x="2451492" y="964303"/>
            <a:ext cx="2623081" cy="48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3A9FD9-B956-60D3-F26C-1621748B01B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909629" y="3168224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CB441E-8A63-4AB8-C8B7-F7E779C72143}"/>
              </a:ext>
            </a:extLst>
          </p:cNvPr>
          <p:cNvCxnSpPr>
            <a:cxnSpLocks/>
            <a:stCxn id="2" idx="2"/>
            <a:endCxn id="222" idx="0"/>
          </p:cNvCxnSpPr>
          <p:nvPr/>
        </p:nvCxnSpPr>
        <p:spPr>
          <a:xfrm>
            <a:off x="6378668" y="3414445"/>
            <a:ext cx="1579541" cy="38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E8019A-E6B7-EDF0-3332-6E03FFE8222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349608" y="5273183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XgxVar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82E811-1818-B603-67F7-A140237DCBBA}"/>
              </a:ext>
            </a:extLst>
          </p:cNvPr>
          <p:cNvCxnSpPr>
            <a:cxnSpLocks/>
            <a:stCxn id="73" idx="2"/>
            <a:endCxn id="7" idx="0"/>
          </p:cNvCxnSpPr>
          <p:nvPr/>
        </p:nvCxnSpPr>
        <p:spPr>
          <a:xfrm>
            <a:off x="963812" y="4757322"/>
            <a:ext cx="1854835" cy="51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expression:IExpression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target:IStorage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expression:IExpression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61101" y="3244334"/>
            <a:ext cx="1665841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/>
              <a:t>IExpression&lt;T&gt;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2C8A6-1B64-294C-EAC8-7D2507CDC60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771634" y="2027086"/>
            <a:ext cx="1348446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Terminal&lt;T&gt;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BA294-F3F8-6173-1E13-70283F23306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445857" y="2334863"/>
            <a:ext cx="448165" cy="90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C2A95-CC13-4CE5-6F64-E9002B273E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95853" y="1680803"/>
            <a:ext cx="3781805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DuVariable of TypedValueStorage&lt;T&gt;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BF64F-7A95-E8A2-1B6E-6654A9A135F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95853" y="2136528"/>
            <a:ext cx="3252814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DuLiteral of LiteralHolder&lt;T&gt;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2D853-A497-2B00-EA1A-74E8D97EED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679" y="3244334"/>
            <a:ext cx="1136850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/>
              <a:t>ITerminal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73EDFE-2779-81A6-91D8-0307DAB4C5B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3921104" y="2334863"/>
            <a:ext cx="1524753" cy="90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18D03-B2B7-8B5B-AD9F-19F0551FCA5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5853" y="3236150"/>
            <a:ext cx="1031051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/>
              <a:t>IStorage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7950CA-EEF2-9165-6A9A-AA53E811CF3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95853" y="3673258"/>
            <a:ext cx="2829621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/>
              <a:t>IExpressionizableTerminal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A4C12E-8AA6-2BAC-2E5F-7A6C39AB91C2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 flipV="1">
            <a:off x="1326904" y="3390039"/>
            <a:ext cx="2025775" cy="81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D20E34B-4BBE-4F3E-6231-809604039A0E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>
            <a:off x="3125474" y="3398223"/>
            <a:ext cx="227205" cy="4289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20BDB-1C0D-54DB-99EB-539D1C5B77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274577" y="1988580"/>
            <a:ext cx="1560042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Expression&lt;T&gt;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BB727F-F77D-0BE4-2C01-35DC501DB5B3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 flipH="1">
            <a:off x="5894022" y="2296357"/>
            <a:ext cx="2160576" cy="94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615EA3-687A-58FF-07B3-9527F3D2019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681226" y="1711811"/>
            <a:ext cx="2829621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DuTerminal of Terminal&lt;T&gt;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6A9D1-7D58-C044-BE73-CD44411E272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681226" y="2167536"/>
            <a:ext cx="1242648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DuFunction</a:t>
            </a:r>
            <a:endParaRPr lang="ko-KR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761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PRESENTATION" val="{&#10;  &quot;Platform&quot;: {&#10;    &quot;Case&quot;: &quot;XGI&quot;&#10;  },&#10;  &quot;IoPlatform&quot;: {&#10;    &quot;Case&quot;: &quot;XGI&quot;&#10;  },&#10;  &quot;IsSupportExportApi&quot;: false,&#10;  &quot;TranspileInfo&quot;: null,&#10;  &quot;OptPlcHw&quot;: {&#10;    &quot;Case&quot;: &quot;Some&quot;,&#10;    &quot;Fields&quot;: [&#10;      {&#10;        &quot;PLCType&quot;: {&#10;          &quot;Case&quot;: &quot;XGI&quot;&#10;        },&#10;        &quot;Bases&quot;: [&#10;          null,&#10;          null,&#10;          null,&#10;          null,&#10;          null,&#10;          null,&#10;          null,&#10;          null&#10;        ],&#10;        &quot;StartFreeMWord&quot;: 1000,&#10;        &quot;FreeMWordSize&quot;: 1000,&#10;        &quot;IsFixedSlotAllocation&quot;: true,&#10;        &quot;NumTotalUsedSlot&quot;: 0&#10;      }&#10;    ]&#10;  },&#10;  &quot;ButtonLamps&quot;: [],&#10;  &quot;Identifiers&quot;: [],&#10;  &quot;IsUsing3D&quot;: false,&#10;  &quot;IsSaveLog&quot;: false,&#10;  &quot;ActionTimeout&quot;: 2000,&#10;  &quot;SimulationSpeedMultiplier&quot;: 1,&#10;  &quot;XgxGenerationParameters&quot;: {&#10;    &quot;ExistingLSISprj&quot;: &quot;&quot;,&#10;    &quot;StartTimer&quot;: 0,&#10;    &quot;StartCounter&quot;: 0,&#10;    &quot;StartMemory&quot;: 0,&#10;    &quot;EnableXmlComment&quot;: true,&#10;    &quot;MaxPouSplit&quot;: 0&#10;  }&#10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SLIDE" val="{&#10;  &quot;ApiSpecs&quot;: {},&#10;  &quot;UserConfirmedLoadDevices&quot;: [],&#10;  &quot;GuessedLoadDevices&quot;: [],&#10;  &quot;UseMacroExapnsion&quot;: false,&#10;  &quot;MacroExpansions&quot;: {}&#10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SLIDE" val="{&#10;  &quot;ApiSpecs&quot;: {},&#10;  &quot;UserConfirmedLoadDevices&quot;: [],&#10;  &quot;GuessedLoadDevices&quot;: [],&#10;  &quot;UseMacroExapnsion&quot;: false,&#10;  &quot;MacroExpansions&quot;: {}&#10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SLIDE" val="{&#10;  &quot;ApiSpecs&quot;: {},&#10;  &quot;UserConfirmedLoadDevices&quot;: [],&#10;  &quot;GuessedLoadDevices&quot;: [],&#10;  &quot;UseMacroExapnsion&quot;: false,&#10;  &quot;MacroExpansions&quot;: {}&#10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SLIDE" val="{&#10;  &quot;ApiSpecs&quot;: {},&#10;  &quot;UserConfirmedLoadDevices&quot;: [],&#10;  &quot;GuessedLoadDevices&quot;: [],&#10;  &quot;UseMacroExapnsion&quot;: false,&#10;  &quot;MacroExpansions&quot;: {}&#10;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SLIDE" val="{&#10;  &quot;ApiSpecs&quot;: {},&#10;  &quot;UserConfirmedLoadDevices&quot;: [],&#10;  &quot;GuessedLoadDevices&quot;: [],&#10;  &quot;UseMacroExapnsion&quot;: false,&#10;  &quot;MacroExpansions&quot;: {}&#10;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SLIDE" val="{&#10;  &quot;ApiSpecs&quot;: {},&#10;  &quot;UserConfirmedLoadDevices&quot;: [],&#10;  &quot;GuessedLoadDevices&quot;: [],&#10;  &quot;UseMacroExapnsion&quot;: false,&#10;  &quot;MacroExpansions&quot;: {}&#10;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SLIDE" val="{&#10;  &quot;ApiSpecs&quot;: {},&#10;  &quot;UserConfirmedLoadDevices&quot;: [],&#10;  &quot;GuessedLoadDevices&quot;: [],&#10;  &quot;UseMacroExapnsion&quot;: false,&#10;  &quot;MacroExpansions&quot;: {}&#10;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PREAL" val="{&#10;  &quot;GoingTime&quot;: 0,&#10;  &quot;DelayTime&quot;: 0,&#10;  &quot;Motion&quot;: null,&#10;  &quot;Script&quot;: null,&#10;  &quot;NoTrans&quot;: false,&#10;  &quot;IsInitialFinished&quot;: false,&#10;  &quot;IsTokenSource&quot;: false,&#10;  &quot;RepeatCounter&quot;: 1&#10;}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353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65</cp:revision>
  <dcterms:created xsi:type="dcterms:W3CDTF">2022-07-21T20:15:02Z</dcterms:created>
  <dcterms:modified xsi:type="dcterms:W3CDTF">2025-01-16T23:20:46Z</dcterms:modified>
</cp:coreProperties>
</file>