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5" r:id="rId3"/>
    <p:sldId id="619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3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9212137" y="4508206"/>
            <a:ext cx="1676862" cy="13525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7191881" y="4223653"/>
            <a:ext cx="2020256" cy="960828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1467355" y="2428190"/>
            <a:ext cx="572452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259923" y="2231892"/>
              <a:ext cx="4544732" cy="2980188"/>
              <a:chOff x="1165808" y="2226636"/>
              <a:chExt cx="4625393" cy="355353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165808" y="2226636"/>
                <a:ext cx="1733550" cy="95250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SysB</a:t>
                </a:r>
              </a:p>
              <a:p>
                <a:pPr algn="ctr"/>
                <a:r>
                  <a:rPr lang="en-US" altLang="ko-KR" dirty="0"/>
                  <a:t>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1721517" y="3971925"/>
                <a:ext cx="4069684" cy="1808246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0" dirty="0"/>
                  <a:t>[SysB$Func1]</a:t>
                </a:r>
              </a:p>
              <a:p>
                <a:pPr algn="ctr"/>
                <a:r>
                  <a:rPr lang="en-US" altLang="ko-KR" sz="2000" dirty="0"/>
                  <a:t>SysB$Func2</a:t>
                </a:r>
                <a:endParaRPr lang="ko-KR" altLang="en-US" sz="2000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0"/>
              </p:cNvCxnSpPr>
              <p:nvPr/>
            </p:nvCxnSpPr>
            <p:spPr>
              <a:xfrm rot="16200000" flipH="1">
                <a:off x="2734782" y="2950349"/>
                <a:ext cx="932279" cy="1110873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3775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Safety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</a:t>
            </a:r>
          </a:p>
          <a:p>
            <a:pPr algn="ctr"/>
            <a:r>
              <a:rPr lang="en-US" altLang="ko-KR"/>
              <a:t>/</a:t>
            </a:r>
            <a:r>
              <a:rPr lang="en-US" altLang="ko-KR" dirty="0"/>
              <a:t>Lib</a:t>
            </a:r>
            <a:r>
              <a:rPr lang="en-US" altLang="ko-KR"/>
              <a:t>/tester</a:t>
            </a:r>
            <a:endParaRPr lang="en-US" altLang="ko-KR" dirty="0"/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25653</TotalTime>
  <Words>87</Words>
  <Application>Microsoft Office PowerPoint</Application>
  <PresentationFormat>와이드스크린</PresentationFormat>
  <Paragraphs>30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신 일규</cp:lastModifiedBy>
  <cp:revision>603</cp:revision>
  <cp:lastPrinted>2022-02-14T05:59:14Z</cp:lastPrinted>
  <dcterms:created xsi:type="dcterms:W3CDTF">2021-12-21T01:04:53Z</dcterms:created>
  <dcterms:modified xsi:type="dcterms:W3CDTF">2023-01-13T02:51:35Z</dcterms:modified>
</cp:coreProperties>
</file>