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-102519" y="28289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7019EC-515A-5874-91EA-8B680832BCA4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3805694" y="495579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2139735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-102519" y="426397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4544049" y="2732204"/>
            <a:ext cx="1460511" cy="2223592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2580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193</cp:revision>
  <dcterms:created xsi:type="dcterms:W3CDTF">2022-04-27T02:13:37Z</dcterms:created>
  <dcterms:modified xsi:type="dcterms:W3CDTF">2023-12-01T06:58:55Z</dcterms:modified>
</cp:coreProperties>
</file>