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5"/>
  </p:notesMasterIdLst>
  <p:handoutMasterIdLst>
    <p:handoutMasterId r:id="rId6"/>
  </p:handoutMasterIdLst>
  <p:sldIdLst>
    <p:sldId id="741" r:id="rId2"/>
    <p:sldId id="754" r:id="rId3"/>
    <p:sldId id="755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4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4DB32-142E-4143-3284-ED416FCD7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DFC478-85A6-EAD0-DD88-0194A9403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BD061-7859-885F-7187-C494EBBC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CAB1B-06C5-693D-11C5-63C6EA605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37389-AC21-AE15-007F-18FA5772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09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  <p:sldLayoutId id="2147483699" r:id="rId1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AFACB-AE6D-99F4-3A7A-D29A06F0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692080"/>
              </p:ext>
            </p:extLst>
          </p:nvPr>
        </p:nvGraphicFramePr>
        <p:xfrm>
          <a:off x="1397997" y="1690688"/>
          <a:ext cx="4743182" cy="442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 dirty="0">
                          <a:effectLst/>
                        </a:rPr>
                        <a:t>Case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_stp1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_stp2.</a:t>
                      </a:r>
                      <a:r>
                        <a:rPr lang="en-US" sz="600" u="none" strike="noStrike" dirty="0">
                          <a:effectLst/>
                        </a:rPr>
                        <a:t>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KIT_4th_usb_ADV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%IX0.0.52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%QW625.4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</a:t>
                      </a:r>
                      <a:r>
                        <a:rPr lang="en-US" sz="600" u="none" strike="noStrike" dirty="0">
                          <a:effectLst/>
                        </a:rPr>
                        <a:t>n ;</a:t>
                      </a:r>
                      <a:r>
                        <a:rPr lang="en-US" altLang="ko-KR" sz="600" u="none" strike="noStrike" dirty="0">
                          <a:effectLst/>
                        </a:rPr>
                        <a:t> $</a:t>
                      </a:r>
                      <a:r>
                        <a:rPr lang="en-US" sz="600" u="none" strike="noStrike" dirty="0">
                          <a:effectLst/>
                        </a:rPr>
                        <a:t>t 500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-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</a:t>
                      </a:r>
                      <a:r>
                        <a:rPr lang="en-US" sz="600" u="none" strike="noStrike" dirty="0">
                          <a:effectLst/>
                        </a:rPr>
                        <a:t>n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47738D-5CA5-EF67-25C2-B77A98D77C7B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9979618" y="-12637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79618" y="-12637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86816" y="103888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146993" y="1571847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127782" y="1546684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9175" y="425752"/>
              <a:ext cx="515667" cy="420553"/>
            </a:xfrm>
            <a:prstGeom prst="bentConnector2">
              <a:avLst/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0835088" y="1683837"/>
              <a:ext cx="292694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927285" y="75670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405037" y="479891"/>
              <a:ext cx="1168488" cy="965098"/>
            </a:xfrm>
            <a:prstGeom prst="bentConnector3">
              <a:avLst>
                <a:gd name="adj1" fmla="val 76085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 flipH="1">
            <a:off x="9801021" y="883192"/>
            <a:ext cx="460969" cy="2119244"/>
          </a:xfrm>
          <a:prstGeom prst="bentConnector4">
            <a:avLst>
              <a:gd name="adj1" fmla="val -49591"/>
              <a:gd name="adj2" fmla="val 7622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[stp1]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B2D978F-768B-F7BF-0641-E2F645639009}"/>
              </a:ext>
            </a:extLst>
          </p:cNvPr>
          <p:cNvGrpSpPr/>
          <p:nvPr/>
        </p:nvGrpSpPr>
        <p:grpSpPr>
          <a:xfrm>
            <a:off x="1596410" y="283040"/>
            <a:ext cx="7375474" cy="2858578"/>
            <a:chOff x="1596410" y="283040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1596410" y="283040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A1Work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1642456" y="1643808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2805793" y="61335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2776938" y="1188146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2776938" y="18076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2768121" y="246479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135615" y="24670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184864" y="610932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171254" y="116604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135615" y="180529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5523044" y="123237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7783495" y="1140406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6687267" y="1526049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3226938" y="973359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3226938" y="1548146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218121" y="2167600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4621254" y="970932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4585615" y="1526049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4585615" y="2165298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2542456" y="793359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3668121" y="790932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5084864" y="790932"/>
              <a:ext cx="438180" cy="621447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6423044" y="1412379"/>
              <a:ext cx="264223" cy="374415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7644514" y="1320406"/>
              <a:ext cx="138981" cy="46638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75" idx="0"/>
            <a:endCxn id="93" idx="1"/>
          </p:cNvCxnSpPr>
          <p:nvPr/>
        </p:nvCxnSpPr>
        <p:spPr>
          <a:xfrm rot="16200000" flipH="1">
            <a:off x="7233236" y="-1666050"/>
            <a:ext cx="797291" cy="4695471"/>
          </a:xfrm>
          <a:prstGeom prst="bentConnector4">
            <a:avLst>
              <a:gd name="adj1" fmla="val -28672"/>
              <a:gd name="adj2" fmla="val 8926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3780330" y="3673481"/>
            <a:ext cx="2035681" cy="9719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701887" y="601227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0"/>
            <a:endCxn id="201" idx="3"/>
          </p:cNvCxnSpPr>
          <p:nvPr/>
        </p:nvCxnSpPr>
        <p:spPr>
          <a:xfrm rot="16200000" flipV="1">
            <a:off x="4342522" y="5146969"/>
            <a:ext cx="834974" cy="895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405926" y="4650846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0"/>
            <a:endCxn id="51" idx="0"/>
          </p:cNvCxnSpPr>
          <p:nvPr/>
        </p:nvCxnSpPr>
        <p:spPr>
          <a:xfrm rot="5400000" flipH="1" flipV="1">
            <a:off x="8333931" y="4119291"/>
            <a:ext cx="1641245" cy="2704356"/>
          </a:xfrm>
          <a:prstGeom prst="bentConnector3">
            <a:avLst>
              <a:gd name="adj1" fmla="val 113928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8969813" y="35435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9539377" y="640090"/>
            <a:ext cx="376614" cy="50386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C11E9A8-FC85-9899-AE84-0D279C13816B}"/>
              </a:ext>
            </a:extLst>
          </p:cNvPr>
          <p:cNvGrpSpPr/>
          <p:nvPr/>
        </p:nvGrpSpPr>
        <p:grpSpPr>
          <a:xfrm>
            <a:off x="521242" y="4397842"/>
            <a:ext cx="3790950" cy="1558914"/>
            <a:chOff x="521242" y="439784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521242" y="439784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33480" y="4899881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84605" y="5455593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931494" y="4740602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110582" y="4915280"/>
              <a:ext cx="820912" cy="159278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906744" y="5099332"/>
              <a:ext cx="365633" cy="346889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245634" y="547992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1673227" y="504804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62B9A-245B-65AF-F5B8-DBAE14831DD8}"/>
              </a:ext>
            </a:extLst>
          </p:cNvPr>
          <p:cNvSpPr/>
          <p:nvPr/>
        </p:nvSpPr>
        <p:spPr>
          <a:xfrm>
            <a:off x="1009777" y="635939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5OUT_RESET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29B0CA-BCE9-8BA1-E590-03C2F69FD408}"/>
              </a:ext>
            </a:extLst>
          </p:cNvPr>
          <p:cNvCxnSpPr>
            <a:cxnSpLocks/>
            <a:stCxn id="201" idx="2"/>
            <a:endCxn id="25" idx="0"/>
          </p:cNvCxnSpPr>
          <p:nvPr/>
        </p:nvCxnSpPr>
        <p:spPr>
          <a:xfrm rot="5400000">
            <a:off x="2062332" y="6005007"/>
            <a:ext cx="402636" cy="30613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89A476-D15B-8E2F-A03B-68797002501E}"/>
              </a:ext>
            </a:extLst>
          </p:cNvPr>
          <p:cNvCxnSpPr>
            <a:cxnSpLocks/>
            <a:stCxn id="201" idx="3"/>
            <a:endCxn id="25" idx="3"/>
          </p:cNvCxnSpPr>
          <p:nvPr/>
        </p:nvCxnSpPr>
        <p:spPr>
          <a:xfrm flipH="1">
            <a:off x="3211387" y="5177299"/>
            <a:ext cx="1100805" cy="1420433"/>
          </a:xfrm>
          <a:prstGeom prst="bentConnector3">
            <a:avLst>
              <a:gd name="adj1" fmla="val -20767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188A8782-6D69-4986-4657-6FA19926557D}"/>
              </a:ext>
            </a:extLst>
          </p:cNvPr>
          <p:cNvSpPr/>
          <p:nvPr/>
        </p:nvSpPr>
        <p:spPr>
          <a:xfrm>
            <a:off x="12706506" y="184360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[stp2]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FA32356E-DBE1-13EB-BCF7-2EF54F872EAC}"/>
              </a:ext>
            </a:extLst>
          </p:cNvPr>
          <p:cNvSpPr/>
          <p:nvPr/>
        </p:nvSpPr>
        <p:spPr>
          <a:xfrm>
            <a:off x="12706506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[stp3]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사각형: 모서리가 접힌 도형 11">
            <a:extLst>
              <a:ext uri="{FF2B5EF4-FFF2-40B4-BE49-F238E27FC236}">
                <a16:creationId xmlns:a16="http://schemas.microsoft.com/office/drawing/2014/main" id="{9E47DA37-DFB2-E811-3A49-042628D9844F}"/>
              </a:ext>
            </a:extLst>
          </p:cNvPr>
          <p:cNvSpPr/>
          <p:nvPr/>
        </p:nvSpPr>
        <p:spPr>
          <a:xfrm>
            <a:off x="12663727" y="3416891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[stp4]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46828</TotalTime>
  <Words>837</Words>
  <Application>Microsoft Office PowerPoint</Application>
  <PresentationFormat>와이드스크린</PresentationFormat>
  <Paragraphs>296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IO_9</vt:lpstr>
      <vt:lpstr>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1545</cp:revision>
  <cp:lastPrinted>2022-02-14T05:59:14Z</cp:lastPrinted>
  <dcterms:created xsi:type="dcterms:W3CDTF">2021-12-21T01:04:53Z</dcterms:created>
  <dcterms:modified xsi:type="dcterms:W3CDTF">2023-12-01T06:58:28Z</dcterms:modified>
</cp:coreProperties>
</file>