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2F5D0-5B3D-8A84-3B36-F7643EF0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1FFB50-56E2-19A4-3888-0F935FF71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EB85F-6B00-75DB-4E5F-B84592C6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E5A-2C84-434F-B18D-0E18F4380B6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013C6-8C9E-FA8D-9C63-3C004896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ECF61-AE2F-D36D-6060-6C655DCB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1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604F6-C170-9EA2-7E87-473A5D65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250F63-9110-25D3-6D91-D3E3AC9C2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5DD3E-229A-590C-60DE-C2B521DD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E5A-2C84-434F-B18D-0E18F4380B6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10A38-3724-ABB3-762F-D327D7A8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93937-BA0D-74E5-5E52-638E08CC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3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ABE468-E955-6DAC-AA92-D7D316B85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499EE-8CC9-8B81-A8ED-0C653FBD8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463B0-4592-A535-1B05-BBBFD575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E5A-2C84-434F-B18D-0E18F4380B6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CCA20-0637-9681-6821-D0F7841A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F6AA4-030B-A2A0-3A5C-2DB8036F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71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CC599-71CF-BD02-6A72-BC95B7B5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86775-EB4D-A8DA-0B68-55AA411C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E1C81-9AAD-D3AA-DDF1-CB8634F2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E5A-2C84-434F-B18D-0E18F4380B6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C0F60-80A9-F48B-EB98-74AA362D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875BE-7A17-D6FC-832D-9220D8D9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9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D5761-63C2-C2D1-6B88-341AD8DF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B40ED-8B7B-5BF3-E96B-F0B2A31F7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379F5-FA30-94D5-7103-D5DDCE2A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E5A-2C84-434F-B18D-0E18F4380B6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05648-3E11-E90D-4ADC-966AF479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01B76-3C9C-52C3-9261-ABB4545C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5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68B73-7303-4EDC-F468-9D8FEEED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CE2A-7687-E504-4524-F61DA4995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34559-54AF-3255-D15F-18B4C2ACC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D88F9-9C64-92DB-670A-08637830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E5A-2C84-434F-B18D-0E18F4380B6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0751D2-39F8-4FE9-76B1-88CBC815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7E72D-434F-D90B-AABD-658803B1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9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2545F-D46F-D0FB-FA85-DF869369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4126E-5ED3-FADD-3D84-6E5C46D04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5C69B6-86FF-0983-1CDA-0AA7B2CC7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3CB90B-75E6-3112-4E57-3AD061B25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EC1650-3100-1A79-18C2-3FD0D9F34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60EC22-809F-FC15-EA4E-FB6146B0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E5A-2C84-434F-B18D-0E18F4380B6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7C44B1-F40C-7B89-9BB6-C79A07EA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ED3500-A4A9-10AE-F4DF-8C64CAC3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1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D9899-BC7C-0837-7C07-1911CC75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41C6DD-50A1-5074-5375-21B6E701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E5A-2C84-434F-B18D-0E18F4380B6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00EE4B-5CCB-D1FE-568B-EC18F6C4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8FEC12-0DAA-691F-A4DD-0C62E8C4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0A298B-D71D-1D8D-DDA4-4E9944D7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E5A-2C84-434F-B18D-0E18F4380B6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1404E4-11A3-B606-3943-C69A8601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432D7-3F07-B84E-2A82-64A8D2AB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62EF3-11DF-5964-DE1A-F8901C11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F8C93-AFA6-63EA-62C5-FB1D9262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0F199-6400-23F8-C73E-D0C61601D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A4A3E-CACF-058E-B59D-CE6ACAE8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E5A-2C84-434F-B18D-0E18F4380B6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A5E18-5B3F-E257-4037-450A6886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0EFB32-A5ED-1DCA-08D4-E16C06EE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6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832E2-346D-293E-C091-9D9449B6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45BF16-EC94-54FA-D0A9-A94E45095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501F51-79A2-3264-9BF9-00DCF4AC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7FB0E-995D-2416-5E48-F571D4C5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E5A-2C84-434F-B18D-0E18F4380B6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1D7F8D-FB11-98DA-3A56-C56B3EF6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7B9838-0CF0-53F1-BEB9-32AEC748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2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B71F84-94A5-18ED-1B08-0DE80DE2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8CE3DB-3979-8E70-F219-AFBE9145D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E2443-A508-CFC3-5514-F0FC09C4A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DE5A-2C84-434F-B18D-0E18F4380B6D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0D4A7-ECFF-9F62-D457-068B95FA0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9612F-71F3-5F91-520C-6117FBA78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7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399FC-7527-27C1-D15B-9CAD4A8C0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687DAC-A81C-FC97-D340-7E9F61189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59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168E9-4A3B-40C6-4BA0-2F4508B4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6F14F98-08F5-7548-C261-072AF2C756CB}"/>
              </a:ext>
            </a:extLst>
          </p:cNvPr>
          <p:cNvSpPr/>
          <p:nvPr/>
        </p:nvSpPr>
        <p:spPr>
          <a:xfrm>
            <a:off x="3050177" y="2586172"/>
            <a:ext cx="762000" cy="6000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P+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4DBC81A-E981-980F-47D0-8359F66698DF}"/>
              </a:ext>
            </a:extLst>
          </p:cNvPr>
          <p:cNvSpPr/>
          <p:nvPr/>
        </p:nvSpPr>
        <p:spPr>
          <a:xfrm>
            <a:off x="838200" y="2586173"/>
            <a:ext cx="762000" cy="6000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V+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C557BCA-7779-D7FF-3B27-75D85E5FF0C4}"/>
              </a:ext>
            </a:extLst>
          </p:cNvPr>
          <p:cNvSpPr/>
          <p:nvPr/>
        </p:nvSpPr>
        <p:spPr>
          <a:xfrm>
            <a:off x="5172075" y="2586171"/>
            <a:ext cx="762000" cy="6000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S+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037F8FA-8DDC-05CC-7DB2-243CBBB72981}"/>
              </a:ext>
            </a:extLst>
          </p:cNvPr>
          <p:cNvSpPr/>
          <p:nvPr/>
        </p:nvSpPr>
        <p:spPr>
          <a:xfrm>
            <a:off x="3050177" y="4175347"/>
            <a:ext cx="762000" cy="6000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P-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DF7B344-72D2-2E7D-2429-FCD7D230253E}"/>
              </a:ext>
            </a:extLst>
          </p:cNvPr>
          <p:cNvSpPr/>
          <p:nvPr/>
        </p:nvSpPr>
        <p:spPr>
          <a:xfrm>
            <a:off x="838200" y="4175348"/>
            <a:ext cx="762000" cy="6000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V-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22B50D0-0F04-00A1-3C20-2A09D52024AE}"/>
              </a:ext>
            </a:extLst>
          </p:cNvPr>
          <p:cNvSpPr/>
          <p:nvPr/>
        </p:nvSpPr>
        <p:spPr>
          <a:xfrm>
            <a:off x="5172075" y="4175346"/>
            <a:ext cx="762000" cy="6000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S-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63A5E61-74D0-4C40-D80B-457B5609F8E8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1219200" y="3186248"/>
            <a:ext cx="0" cy="989100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3E35E6D-FEC0-08E7-C541-4CBBBA31CA5E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488608" y="3098369"/>
            <a:ext cx="1673161" cy="1164857"/>
          </a:xfrm>
          <a:prstGeom prst="straightConnector1">
            <a:avLst/>
          </a:prstGeom>
          <a:ln>
            <a:prstDash val="dash"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6C8DD0B-3418-41CA-FF35-3196904FD471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1488608" y="3098368"/>
            <a:ext cx="1673161" cy="1164859"/>
          </a:xfrm>
          <a:prstGeom prst="straightConnector1">
            <a:avLst/>
          </a:prstGeom>
          <a:ln>
            <a:prstDash val="dash"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025C6F2-FCB3-2EC8-3DAB-B41A56BD837D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3700585" y="3098368"/>
            <a:ext cx="1583082" cy="1164857"/>
          </a:xfrm>
          <a:prstGeom prst="straightConnector1">
            <a:avLst/>
          </a:prstGeom>
          <a:ln>
            <a:prstDash val="dash"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9C5DF3-87BA-5875-CA1C-3340CC352EBF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3700585" y="3098367"/>
            <a:ext cx="1583082" cy="1164859"/>
          </a:xfrm>
          <a:prstGeom prst="straightConnector1">
            <a:avLst/>
          </a:prstGeom>
          <a:ln>
            <a:prstDash val="dash"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722B1CC-3FE5-3818-9E25-975154860105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1600200" y="2886210"/>
            <a:ext cx="14499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737177E-1204-CCDA-4411-96309C7B306D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3812177" y="2886209"/>
            <a:ext cx="1359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E38070-593F-3900-6558-60FBE1EC04A0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12177" y="4475384"/>
            <a:ext cx="1359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B9AD6A-9E72-C2A4-B5CE-70F4CC0E89D0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1600200" y="4475385"/>
            <a:ext cx="14499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923846BB-00AB-D9F3-5C77-0FFBBC7DC985}"/>
              </a:ext>
            </a:extLst>
          </p:cNvPr>
          <p:cNvSpPr/>
          <p:nvPr/>
        </p:nvSpPr>
        <p:spPr>
          <a:xfrm>
            <a:off x="8743950" y="2632979"/>
            <a:ext cx="762000" cy="6000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A-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7F40FBF-D472-B80B-4302-626F7DFAA114}"/>
              </a:ext>
            </a:extLst>
          </p:cNvPr>
          <p:cNvSpPr/>
          <p:nvPr/>
        </p:nvSpPr>
        <p:spPr>
          <a:xfrm>
            <a:off x="7347857" y="3287213"/>
            <a:ext cx="762000" cy="6000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A+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C8F663F-44B1-C300-7057-C49D0CC7D803}"/>
              </a:ext>
            </a:extLst>
          </p:cNvPr>
          <p:cNvCxnSpPr>
            <a:stCxn id="13" idx="6"/>
            <a:endCxn id="10" idx="2"/>
          </p:cNvCxnSpPr>
          <p:nvPr/>
        </p:nvCxnSpPr>
        <p:spPr>
          <a:xfrm flipV="1">
            <a:off x="8109857" y="2933017"/>
            <a:ext cx="634093" cy="65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4B08A90B-9467-33BE-655A-4167185AD90B}"/>
              </a:ext>
            </a:extLst>
          </p:cNvPr>
          <p:cNvSpPr/>
          <p:nvPr/>
        </p:nvSpPr>
        <p:spPr>
          <a:xfrm>
            <a:off x="8743950" y="4199294"/>
            <a:ext cx="762000" cy="6000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B+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D343FF2-BB60-A853-7D78-5C3ABB97BD88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8109857" y="3587251"/>
            <a:ext cx="634093" cy="91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3FC29812-0A4B-4497-E5FD-22390F7F6A13}"/>
              </a:ext>
            </a:extLst>
          </p:cNvPr>
          <p:cNvSpPr/>
          <p:nvPr/>
        </p:nvSpPr>
        <p:spPr>
          <a:xfrm>
            <a:off x="10157732" y="3287213"/>
            <a:ext cx="762000" cy="6000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B-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DECDACF-8FE6-1C6A-3449-1A56AE5DDC6D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9505950" y="2933017"/>
            <a:ext cx="651782" cy="65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3C72627-8051-1E44-19F4-92E693596BA1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9505950" y="3587251"/>
            <a:ext cx="651782" cy="91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1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</TotalTime>
  <Words>15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2</cp:revision>
  <dcterms:created xsi:type="dcterms:W3CDTF">2022-08-19T19:19:03Z</dcterms:created>
  <dcterms:modified xsi:type="dcterms:W3CDTF">2022-08-23T21:19:32Z</dcterms:modified>
</cp:coreProperties>
</file>